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58" r:id="rId4"/>
    <p:sldId id="272" r:id="rId5"/>
    <p:sldId id="261" r:id="rId6"/>
    <p:sldId id="269" r:id="rId7"/>
    <p:sldId id="260" r:id="rId8"/>
    <p:sldId id="263" r:id="rId9"/>
    <p:sldId id="276" r:id="rId10"/>
    <p:sldId id="277" r:id="rId11"/>
    <p:sldId id="262" r:id="rId12"/>
    <p:sldId id="266" r:id="rId13"/>
    <p:sldId id="278" r:id="rId14"/>
    <p:sldId id="280" r:id="rId15"/>
    <p:sldId id="281" r:id="rId16"/>
    <p:sldId id="282" r:id="rId17"/>
    <p:sldId id="273" r:id="rId18"/>
    <p:sldId id="267" r:id="rId19"/>
    <p:sldId id="26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teek Gupta" userId="3a13c84d7a395a0c" providerId="LiveId" clId="{F06B3032-877A-47E9-8C7E-4A7CA054D523}"/>
    <pc:docChg chg="custSel modSld">
      <pc:chgData name="Prateek Gupta" userId="3a13c84d7a395a0c" providerId="LiveId" clId="{F06B3032-877A-47E9-8C7E-4A7CA054D523}" dt="2022-11-18T21:32:19.234" v="17" actId="478"/>
      <pc:docMkLst>
        <pc:docMk/>
      </pc:docMkLst>
      <pc:sldChg chg="delSp mod delAnim">
        <pc:chgData name="Prateek Gupta" userId="3a13c84d7a395a0c" providerId="LiveId" clId="{F06B3032-877A-47E9-8C7E-4A7CA054D523}" dt="2022-11-18T21:31:10.051" v="0" actId="478"/>
        <pc:sldMkLst>
          <pc:docMk/>
          <pc:sldMk cId="1197958240" sldId="256"/>
        </pc:sldMkLst>
        <pc:picChg chg="del">
          <ac:chgData name="Prateek Gupta" userId="3a13c84d7a395a0c" providerId="LiveId" clId="{F06B3032-877A-47E9-8C7E-4A7CA054D523}" dt="2022-11-18T21:31:10.051" v="0" actId="478"/>
          <ac:picMkLst>
            <pc:docMk/>
            <pc:sldMk cId="1197958240" sldId="256"/>
            <ac:picMk id="12" creationId="{DEDB3E04-B7A1-4F8F-6AD7-449FECEAA2ED}"/>
          </ac:picMkLst>
        </pc:picChg>
      </pc:sldChg>
      <pc:sldChg chg="delSp mod delAnim">
        <pc:chgData name="Prateek Gupta" userId="3a13c84d7a395a0c" providerId="LiveId" clId="{F06B3032-877A-47E9-8C7E-4A7CA054D523}" dt="2022-11-18T21:31:13.638" v="1" actId="478"/>
        <pc:sldMkLst>
          <pc:docMk/>
          <pc:sldMk cId="3292606110" sldId="257"/>
        </pc:sldMkLst>
        <pc:picChg chg="del">
          <ac:chgData name="Prateek Gupta" userId="3a13c84d7a395a0c" providerId="LiveId" clId="{F06B3032-877A-47E9-8C7E-4A7CA054D523}" dt="2022-11-18T21:31:13.638" v="1" actId="478"/>
          <ac:picMkLst>
            <pc:docMk/>
            <pc:sldMk cId="3292606110" sldId="257"/>
            <ac:picMk id="22" creationId="{509970C3-EF18-DE33-3D46-B01B5DFDBCFF}"/>
          </ac:picMkLst>
        </pc:picChg>
      </pc:sldChg>
      <pc:sldChg chg="delSp mod delAnim">
        <pc:chgData name="Prateek Gupta" userId="3a13c84d7a395a0c" providerId="LiveId" clId="{F06B3032-877A-47E9-8C7E-4A7CA054D523}" dt="2022-11-18T21:31:17.206" v="2" actId="478"/>
        <pc:sldMkLst>
          <pc:docMk/>
          <pc:sldMk cId="438831977" sldId="258"/>
        </pc:sldMkLst>
        <pc:picChg chg="del">
          <ac:chgData name="Prateek Gupta" userId="3a13c84d7a395a0c" providerId="LiveId" clId="{F06B3032-877A-47E9-8C7E-4A7CA054D523}" dt="2022-11-18T21:31:17.206" v="2" actId="478"/>
          <ac:picMkLst>
            <pc:docMk/>
            <pc:sldMk cId="438831977" sldId="258"/>
            <ac:picMk id="15" creationId="{9ED965BF-A64B-78F0-E36E-B38107122EE6}"/>
          </ac:picMkLst>
        </pc:picChg>
      </pc:sldChg>
      <pc:sldChg chg="delSp mod delAnim">
        <pc:chgData name="Prateek Gupta" userId="3a13c84d7a395a0c" providerId="LiveId" clId="{F06B3032-877A-47E9-8C7E-4A7CA054D523}" dt="2022-11-18T21:31:24.140" v="4" actId="478"/>
        <pc:sldMkLst>
          <pc:docMk/>
          <pc:sldMk cId="4262118860" sldId="261"/>
        </pc:sldMkLst>
        <pc:picChg chg="del">
          <ac:chgData name="Prateek Gupta" userId="3a13c84d7a395a0c" providerId="LiveId" clId="{F06B3032-877A-47E9-8C7E-4A7CA054D523}" dt="2022-11-18T21:31:24.140" v="4" actId="478"/>
          <ac:picMkLst>
            <pc:docMk/>
            <pc:sldMk cId="4262118860" sldId="261"/>
            <ac:picMk id="8" creationId="{F5B468C8-4507-8213-2F85-F4AC597BBD4C}"/>
          </ac:picMkLst>
        </pc:picChg>
      </pc:sldChg>
      <pc:sldChg chg="delSp mod delAnim">
        <pc:chgData name="Prateek Gupta" userId="3a13c84d7a395a0c" providerId="LiveId" clId="{F06B3032-877A-47E9-8C7E-4A7CA054D523}" dt="2022-11-18T21:31:45.703" v="9" actId="478"/>
        <pc:sldMkLst>
          <pc:docMk/>
          <pc:sldMk cId="1685667159" sldId="262"/>
        </pc:sldMkLst>
        <pc:picChg chg="del">
          <ac:chgData name="Prateek Gupta" userId="3a13c84d7a395a0c" providerId="LiveId" clId="{F06B3032-877A-47E9-8C7E-4A7CA054D523}" dt="2022-11-18T21:31:45.703" v="9" actId="478"/>
          <ac:picMkLst>
            <pc:docMk/>
            <pc:sldMk cId="1685667159" sldId="262"/>
            <ac:picMk id="9" creationId="{E1CE6EF5-E75F-6359-438E-50C81B284352}"/>
          </ac:picMkLst>
        </pc:picChg>
      </pc:sldChg>
      <pc:sldChg chg="delSp mod delAnim">
        <pc:chgData name="Prateek Gupta" userId="3a13c84d7a395a0c" providerId="LiveId" clId="{F06B3032-877A-47E9-8C7E-4A7CA054D523}" dt="2022-11-18T21:31:33.194" v="6" actId="478"/>
        <pc:sldMkLst>
          <pc:docMk/>
          <pc:sldMk cId="3676829908" sldId="263"/>
        </pc:sldMkLst>
        <pc:picChg chg="del">
          <ac:chgData name="Prateek Gupta" userId="3a13c84d7a395a0c" providerId="LiveId" clId="{F06B3032-877A-47E9-8C7E-4A7CA054D523}" dt="2022-11-18T21:31:33.194" v="6" actId="478"/>
          <ac:picMkLst>
            <pc:docMk/>
            <pc:sldMk cId="3676829908" sldId="263"/>
            <ac:picMk id="7" creationId="{621CDFC9-4993-2CB5-EF25-7B97B2551892}"/>
          </ac:picMkLst>
        </pc:picChg>
      </pc:sldChg>
      <pc:sldChg chg="delSp mod delAnim">
        <pc:chgData name="Prateek Gupta" userId="3a13c84d7a395a0c" providerId="LiveId" clId="{F06B3032-877A-47E9-8C7E-4A7CA054D523}" dt="2022-11-18T21:31:49.824" v="10" actId="478"/>
        <pc:sldMkLst>
          <pc:docMk/>
          <pc:sldMk cId="1552695658" sldId="266"/>
        </pc:sldMkLst>
        <pc:picChg chg="del">
          <ac:chgData name="Prateek Gupta" userId="3a13c84d7a395a0c" providerId="LiveId" clId="{F06B3032-877A-47E9-8C7E-4A7CA054D523}" dt="2022-11-18T21:31:49.824" v="10" actId="478"/>
          <ac:picMkLst>
            <pc:docMk/>
            <pc:sldMk cId="1552695658" sldId="266"/>
            <ac:picMk id="12" creationId="{EC61C75F-DF21-0BC0-56B6-E1C08E73610E}"/>
          </ac:picMkLst>
        </pc:picChg>
      </pc:sldChg>
      <pc:sldChg chg="delSp mod delAnim">
        <pc:chgData name="Prateek Gupta" userId="3a13c84d7a395a0c" providerId="LiveId" clId="{F06B3032-877A-47E9-8C7E-4A7CA054D523}" dt="2022-11-18T21:32:11.357" v="16" actId="478"/>
        <pc:sldMkLst>
          <pc:docMk/>
          <pc:sldMk cId="2677009366" sldId="267"/>
        </pc:sldMkLst>
        <pc:picChg chg="del">
          <ac:chgData name="Prateek Gupta" userId="3a13c84d7a395a0c" providerId="LiveId" clId="{F06B3032-877A-47E9-8C7E-4A7CA054D523}" dt="2022-11-18T21:32:11.357" v="16" actId="478"/>
          <ac:picMkLst>
            <pc:docMk/>
            <pc:sldMk cId="2677009366" sldId="267"/>
            <ac:picMk id="5" creationId="{D4760D59-0C8F-0CD8-ED5E-C1223A625093}"/>
          </ac:picMkLst>
        </pc:picChg>
      </pc:sldChg>
      <pc:sldChg chg="delSp mod delAnim">
        <pc:chgData name="Prateek Gupta" userId="3a13c84d7a395a0c" providerId="LiveId" clId="{F06B3032-877A-47E9-8C7E-4A7CA054D523}" dt="2022-11-18T21:32:19.234" v="17" actId="478"/>
        <pc:sldMkLst>
          <pc:docMk/>
          <pc:sldMk cId="2900683451" sldId="268"/>
        </pc:sldMkLst>
        <pc:picChg chg="del">
          <ac:chgData name="Prateek Gupta" userId="3a13c84d7a395a0c" providerId="LiveId" clId="{F06B3032-877A-47E9-8C7E-4A7CA054D523}" dt="2022-11-18T21:32:19.234" v="17" actId="478"/>
          <ac:picMkLst>
            <pc:docMk/>
            <pc:sldMk cId="2900683451" sldId="268"/>
            <ac:picMk id="5" creationId="{EC05FDFD-9296-CE3B-16AE-2F53D28AC38A}"/>
          </ac:picMkLst>
        </pc:picChg>
      </pc:sldChg>
      <pc:sldChg chg="delSp mod delAnim">
        <pc:chgData name="Prateek Gupta" userId="3a13c84d7a395a0c" providerId="LiveId" clId="{F06B3032-877A-47E9-8C7E-4A7CA054D523}" dt="2022-11-18T21:31:29.439" v="5" actId="478"/>
        <pc:sldMkLst>
          <pc:docMk/>
          <pc:sldMk cId="3308889679" sldId="269"/>
        </pc:sldMkLst>
        <pc:picChg chg="del">
          <ac:chgData name="Prateek Gupta" userId="3a13c84d7a395a0c" providerId="LiveId" clId="{F06B3032-877A-47E9-8C7E-4A7CA054D523}" dt="2022-11-18T21:31:29.439" v="5" actId="478"/>
          <ac:picMkLst>
            <pc:docMk/>
            <pc:sldMk cId="3308889679" sldId="269"/>
            <ac:picMk id="18" creationId="{9047F74F-C806-DB30-24E1-9A1EB523E5F5}"/>
          </ac:picMkLst>
        </pc:picChg>
      </pc:sldChg>
      <pc:sldChg chg="delSp mod delAnim">
        <pc:chgData name="Prateek Gupta" userId="3a13c84d7a395a0c" providerId="LiveId" clId="{F06B3032-877A-47E9-8C7E-4A7CA054D523}" dt="2022-11-18T21:31:20.893" v="3" actId="478"/>
        <pc:sldMkLst>
          <pc:docMk/>
          <pc:sldMk cId="4161351099" sldId="272"/>
        </pc:sldMkLst>
        <pc:picChg chg="del">
          <ac:chgData name="Prateek Gupta" userId="3a13c84d7a395a0c" providerId="LiveId" clId="{F06B3032-877A-47E9-8C7E-4A7CA054D523}" dt="2022-11-18T21:31:20.893" v="3" actId="478"/>
          <ac:picMkLst>
            <pc:docMk/>
            <pc:sldMk cId="4161351099" sldId="272"/>
            <ac:picMk id="11" creationId="{5C6C0EC2-2691-49C2-95DF-4ADCBCDD4C23}"/>
          </ac:picMkLst>
        </pc:picChg>
      </pc:sldChg>
      <pc:sldChg chg="delSp mod delAnim">
        <pc:chgData name="Prateek Gupta" userId="3a13c84d7a395a0c" providerId="LiveId" clId="{F06B3032-877A-47E9-8C7E-4A7CA054D523}" dt="2022-11-18T21:32:08.066" v="15" actId="478"/>
        <pc:sldMkLst>
          <pc:docMk/>
          <pc:sldMk cId="4251545556" sldId="273"/>
        </pc:sldMkLst>
        <pc:picChg chg="del">
          <ac:chgData name="Prateek Gupta" userId="3a13c84d7a395a0c" providerId="LiveId" clId="{F06B3032-877A-47E9-8C7E-4A7CA054D523}" dt="2022-11-18T21:32:08.066" v="15" actId="478"/>
          <ac:picMkLst>
            <pc:docMk/>
            <pc:sldMk cId="4251545556" sldId="273"/>
            <ac:picMk id="15" creationId="{179BBDBB-8108-1883-A908-960AAD67C073}"/>
          </ac:picMkLst>
        </pc:picChg>
      </pc:sldChg>
      <pc:sldChg chg="delSp mod delAnim">
        <pc:chgData name="Prateek Gupta" userId="3a13c84d7a395a0c" providerId="LiveId" clId="{F06B3032-877A-47E9-8C7E-4A7CA054D523}" dt="2022-11-18T21:31:36.473" v="7" actId="478"/>
        <pc:sldMkLst>
          <pc:docMk/>
          <pc:sldMk cId="2040486725" sldId="276"/>
        </pc:sldMkLst>
        <pc:picChg chg="del">
          <ac:chgData name="Prateek Gupta" userId="3a13c84d7a395a0c" providerId="LiveId" clId="{F06B3032-877A-47E9-8C7E-4A7CA054D523}" dt="2022-11-18T21:31:36.473" v="7" actId="478"/>
          <ac:picMkLst>
            <pc:docMk/>
            <pc:sldMk cId="2040486725" sldId="276"/>
            <ac:picMk id="7" creationId="{987E75F4-1DC2-80E3-D328-67CD7D1076B3}"/>
          </ac:picMkLst>
        </pc:picChg>
      </pc:sldChg>
      <pc:sldChg chg="delSp mod delAnim">
        <pc:chgData name="Prateek Gupta" userId="3a13c84d7a395a0c" providerId="LiveId" clId="{F06B3032-877A-47E9-8C7E-4A7CA054D523}" dt="2022-11-18T21:31:40.042" v="8" actId="478"/>
        <pc:sldMkLst>
          <pc:docMk/>
          <pc:sldMk cId="4292730366" sldId="277"/>
        </pc:sldMkLst>
        <pc:picChg chg="del">
          <ac:chgData name="Prateek Gupta" userId="3a13c84d7a395a0c" providerId="LiveId" clId="{F06B3032-877A-47E9-8C7E-4A7CA054D523}" dt="2022-11-18T21:31:40.042" v="8" actId="478"/>
          <ac:picMkLst>
            <pc:docMk/>
            <pc:sldMk cId="4292730366" sldId="277"/>
            <ac:picMk id="11" creationId="{99257A34-8CE1-DA4C-F42B-FBCF4A2FCAFE}"/>
          </ac:picMkLst>
        </pc:picChg>
      </pc:sldChg>
      <pc:sldChg chg="delSp mod delAnim">
        <pc:chgData name="Prateek Gupta" userId="3a13c84d7a395a0c" providerId="LiveId" clId="{F06B3032-877A-47E9-8C7E-4A7CA054D523}" dt="2022-11-18T21:31:53.213" v="11" actId="478"/>
        <pc:sldMkLst>
          <pc:docMk/>
          <pc:sldMk cId="4283177958" sldId="278"/>
        </pc:sldMkLst>
        <pc:picChg chg="del">
          <ac:chgData name="Prateek Gupta" userId="3a13c84d7a395a0c" providerId="LiveId" clId="{F06B3032-877A-47E9-8C7E-4A7CA054D523}" dt="2022-11-18T21:31:53.213" v="11" actId="478"/>
          <ac:picMkLst>
            <pc:docMk/>
            <pc:sldMk cId="4283177958" sldId="278"/>
            <ac:picMk id="9" creationId="{F3C70E8A-5EBF-57B1-BAD1-775DA1F0CD8C}"/>
          </ac:picMkLst>
        </pc:picChg>
      </pc:sldChg>
      <pc:sldChg chg="delSp mod delAnim">
        <pc:chgData name="Prateek Gupta" userId="3a13c84d7a395a0c" providerId="LiveId" clId="{F06B3032-877A-47E9-8C7E-4A7CA054D523}" dt="2022-11-18T21:31:56.384" v="12" actId="478"/>
        <pc:sldMkLst>
          <pc:docMk/>
          <pc:sldMk cId="785545589" sldId="280"/>
        </pc:sldMkLst>
        <pc:picChg chg="del">
          <ac:chgData name="Prateek Gupta" userId="3a13c84d7a395a0c" providerId="LiveId" clId="{F06B3032-877A-47E9-8C7E-4A7CA054D523}" dt="2022-11-18T21:31:56.384" v="12" actId="478"/>
          <ac:picMkLst>
            <pc:docMk/>
            <pc:sldMk cId="785545589" sldId="280"/>
            <ac:picMk id="8" creationId="{0418DB2A-692E-0872-87B5-6B6FD2A795F4}"/>
          </ac:picMkLst>
        </pc:picChg>
      </pc:sldChg>
      <pc:sldChg chg="delSp mod delAnim">
        <pc:chgData name="Prateek Gupta" userId="3a13c84d7a395a0c" providerId="LiveId" clId="{F06B3032-877A-47E9-8C7E-4A7CA054D523}" dt="2022-11-18T21:32:01.275" v="13" actId="478"/>
        <pc:sldMkLst>
          <pc:docMk/>
          <pc:sldMk cId="2504383693" sldId="281"/>
        </pc:sldMkLst>
        <pc:picChg chg="del">
          <ac:chgData name="Prateek Gupta" userId="3a13c84d7a395a0c" providerId="LiveId" clId="{F06B3032-877A-47E9-8C7E-4A7CA054D523}" dt="2022-11-18T21:32:01.275" v="13" actId="478"/>
          <ac:picMkLst>
            <pc:docMk/>
            <pc:sldMk cId="2504383693" sldId="281"/>
            <ac:picMk id="8" creationId="{C5BAA691-FE87-1D33-1A93-93E6B9A9F083}"/>
          </ac:picMkLst>
        </pc:picChg>
      </pc:sldChg>
      <pc:sldChg chg="delSp mod delAnim">
        <pc:chgData name="Prateek Gupta" userId="3a13c84d7a395a0c" providerId="LiveId" clId="{F06B3032-877A-47E9-8C7E-4A7CA054D523}" dt="2022-11-18T21:32:04.745" v="14" actId="478"/>
        <pc:sldMkLst>
          <pc:docMk/>
          <pc:sldMk cId="4185583157" sldId="282"/>
        </pc:sldMkLst>
        <pc:picChg chg="del">
          <ac:chgData name="Prateek Gupta" userId="3a13c84d7a395a0c" providerId="LiveId" clId="{F06B3032-877A-47E9-8C7E-4A7CA054D523}" dt="2022-11-18T21:32:04.745" v="14" actId="478"/>
          <ac:picMkLst>
            <pc:docMk/>
            <pc:sldMk cId="4185583157" sldId="282"/>
            <ac:picMk id="7" creationId="{1FE06C98-8902-5600-792E-5BD4E7B2E7ED}"/>
          </ac:picMkLst>
        </pc:picChg>
      </pc:sldChg>
    </pc:docChg>
  </pc:docChgLst>
  <pc:docChgLst>
    <pc:chgData name="Prateek Gupta" userId="3a13c84d7a395a0c" providerId="LiveId" clId="{17EBAAEF-1044-49FC-9306-A9939C9A99E9}"/>
    <pc:docChg chg="custSel addSld delSld modSld sldOrd">
      <pc:chgData name="Prateek Gupta" userId="3a13c84d7a395a0c" providerId="LiveId" clId="{17EBAAEF-1044-49FC-9306-A9939C9A99E9}" dt="2022-09-16T15:13:27.360" v="7953"/>
      <pc:docMkLst>
        <pc:docMk/>
      </pc:docMkLst>
      <pc:sldChg chg="addSp delSp modSp mod modTransition delAnim modNotesTx">
        <pc:chgData name="Prateek Gupta" userId="3a13c84d7a395a0c" providerId="LiveId" clId="{17EBAAEF-1044-49FC-9306-A9939C9A99E9}" dt="2022-09-16T14:54:07.349" v="7902"/>
        <pc:sldMkLst>
          <pc:docMk/>
          <pc:sldMk cId="1197958240" sldId="256"/>
        </pc:sldMkLst>
        <pc:spChg chg="mod">
          <ac:chgData name="Prateek Gupta" userId="3a13c84d7a395a0c" providerId="LiveId" clId="{17EBAAEF-1044-49FC-9306-A9939C9A99E9}" dt="2022-09-16T13:18:15.692" v="37" actId="20577"/>
          <ac:spMkLst>
            <pc:docMk/>
            <pc:sldMk cId="1197958240" sldId="256"/>
            <ac:spMk id="2" creationId="{A53D0662-5CEB-0F75-C8FF-3771863372AA}"/>
          </ac:spMkLst>
        </pc:spChg>
        <pc:spChg chg="mod">
          <ac:chgData name="Prateek Gupta" userId="3a13c84d7a395a0c" providerId="LiveId" clId="{17EBAAEF-1044-49FC-9306-A9939C9A99E9}" dt="2022-09-16T13:23:47.084" v="343" actId="20577"/>
          <ac:spMkLst>
            <pc:docMk/>
            <pc:sldMk cId="1197958240" sldId="256"/>
            <ac:spMk id="3" creationId="{19D9F5F9-D4FB-F04B-BA3F-D053863517B7}"/>
          </ac:spMkLst>
        </pc:spChg>
        <pc:picChg chg="del">
          <ac:chgData name="Prateek Gupta" userId="3a13c84d7a395a0c" providerId="LiveId" clId="{17EBAAEF-1044-49FC-9306-A9939C9A99E9}" dt="2022-09-16T13:16:51.694" v="0" actId="478"/>
          <ac:picMkLst>
            <pc:docMk/>
            <pc:sldMk cId="1197958240" sldId="256"/>
            <ac:picMk id="5" creationId="{ED6FE2BB-270A-FDF8-D685-B1293A43E215}"/>
          </ac:picMkLst>
        </pc:picChg>
        <pc:picChg chg="add del mod">
          <ac:chgData name="Prateek Gupta" userId="3a13c84d7a395a0c" providerId="LiveId" clId="{17EBAAEF-1044-49FC-9306-A9939C9A99E9}" dt="2022-09-16T14:31:22.529" v="4535"/>
          <ac:picMkLst>
            <pc:docMk/>
            <pc:sldMk cId="1197958240" sldId="256"/>
            <ac:picMk id="6" creationId="{E223BF7E-7242-82C5-3B82-06F8ACC9F8B7}"/>
          </ac:picMkLst>
        </pc:picChg>
        <pc:picChg chg="add del mod">
          <ac:chgData name="Prateek Gupta" userId="3a13c84d7a395a0c" providerId="LiveId" clId="{17EBAAEF-1044-49FC-9306-A9939C9A99E9}" dt="2022-09-16T14:54:07.349" v="7902"/>
          <ac:picMkLst>
            <pc:docMk/>
            <pc:sldMk cId="1197958240" sldId="256"/>
            <ac:picMk id="11" creationId="{0EBBA8E1-4B61-4D1A-7AF1-A981B3CE39BD}"/>
          </ac:picMkLst>
        </pc:picChg>
        <pc:picChg chg="add mod">
          <ac:chgData name="Prateek Gupta" userId="3a13c84d7a395a0c" providerId="LiveId" clId="{17EBAAEF-1044-49FC-9306-A9939C9A99E9}" dt="2022-09-16T14:54:07.349" v="7902"/>
          <ac:picMkLst>
            <pc:docMk/>
            <pc:sldMk cId="1197958240" sldId="256"/>
            <ac:picMk id="12" creationId="{DEDB3E04-B7A1-4F8F-6AD7-449FECEAA2ED}"/>
          </ac:picMkLst>
        </pc:picChg>
      </pc:sldChg>
      <pc:sldChg chg="addSp delSp modSp mod modTransition delAnim modAnim modNotesTx">
        <pc:chgData name="Prateek Gupta" userId="3a13c84d7a395a0c" providerId="LiveId" clId="{17EBAAEF-1044-49FC-9306-A9939C9A99E9}" dt="2022-09-16T14:56:16.377" v="7909"/>
        <pc:sldMkLst>
          <pc:docMk/>
          <pc:sldMk cId="3292606110" sldId="257"/>
        </pc:sldMkLst>
        <pc:spChg chg="mod">
          <ac:chgData name="Prateek Gupta" userId="3a13c84d7a395a0c" providerId="LiveId" clId="{17EBAAEF-1044-49FC-9306-A9939C9A99E9}" dt="2022-09-16T13:24:33.556" v="412" actId="20577"/>
          <ac:spMkLst>
            <pc:docMk/>
            <pc:sldMk cId="3292606110" sldId="257"/>
            <ac:spMk id="2" creationId="{5A94CC5B-C4E7-056C-9E9B-0BDC7AE460A0}"/>
          </ac:spMkLst>
        </pc:spChg>
        <pc:spChg chg="add del mod">
          <ac:chgData name="Prateek Gupta" userId="3a13c84d7a395a0c" providerId="LiveId" clId="{17EBAAEF-1044-49FC-9306-A9939C9A99E9}" dt="2022-09-16T13:25:13.303" v="414" actId="931"/>
          <ac:spMkLst>
            <pc:docMk/>
            <pc:sldMk cId="3292606110" sldId="257"/>
            <ac:spMk id="4" creationId="{FA1D9DDA-7BC4-4F22-DAA9-C3B20AEEB8A7}"/>
          </ac:spMkLst>
        </pc:spChg>
        <pc:spChg chg="mod">
          <ac:chgData name="Prateek Gupta" userId="3a13c84d7a395a0c" providerId="LiveId" clId="{17EBAAEF-1044-49FC-9306-A9939C9A99E9}" dt="2022-09-16T13:27:36.735" v="555" actId="20577"/>
          <ac:spMkLst>
            <pc:docMk/>
            <pc:sldMk cId="3292606110" sldId="257"/>
            <ac:spMk id="7" creationId="{5FB7F232-9055-24F5-7933-0FFF5840551E}"/>
          </ac:spMkLst>
        </pc:spChg>
        <pc:spChg chg="mod">
          <ac:chgData name="Prateek Gupta" userId="3a13c84d7a395a0c" providerId="LiveId" clId="{17EBAAEF-1044-49FC-9306-A9939C9A99E9}" dt="2022-09-16T13:24:14.894" v="371" actId="20577"/>
          <ac:spMkLst>
            <pc:docMk/>
            <pc:sldMk cId="3292606110" sldId="257"/>
            <ac:spMk id="8" creationId="{20D2F756-D9FD-E6E9-7AC0-6CF3AABBB97C}"/>
          </ac:spMkLst>
        </pc:spChg>
        <pc:picChg chg="del">
          <ac:chgData name="Prateek Gupta" userId="3a13c84d7a395a0c" providerId="LiveId" clId="{17EBAAEF-1044-49FC-9306-A9939C9A99E9}" dt="2022-09-16T13:16:56.079" v="1" actId="478"/>
          <ac:picMkLst>
            <pc:docMk/>
            <pc:sldMk cId="3292606110" sldId="257"/>
            <ac:picMk id="5" creationId="{4B9E17AC-F0BB-1107-64ED-151C2760AC86}"/>
          </ac:picMkLst>
        </pc:picChg>
        <pc:picChg chg="add mod">
          <ac:chgData name="Prateek Gupta" userId="3a13c84d7a395a0c" providerId="LiveId" clId="{17EBAAEF-1044-49FC-9306-A9939C9A99E9}" dt="2022-09-16T13:25:35.167" v="421" actId="1076"/>
          <ac:picMkLst>
            <pc:docMk/>
            <pc:sldMk cId="3292606110" sldId="257"/>
            <ac:picMk id="9" creationId="{EBE1B88B-FF28-1B3B-2C21-1B44F2A19140}"/>
          </ac:picMkLst>
        </pc:picChg>
        <pc:picChg chg="add del mod">
          <ac:chgData name="Prateek Gupta" userId="3a13c84d7a395a0c" providerId="LiveId" clId="{17EBAAEF-1044-49FC-9306-A9939C9A99E9}" dt="2022-09-16T14:55:13.407" v="7903"/>
          <ac:picMkLst>
            <pc:docMk/>
            <pc:sldMk cId="3292606110" sldId="257"/>
            <ac:picMk id="10" creationId="{556887D9-4D17-6B5F-B831-90AF190CB1B3}"/>
          </ac:picMkLst>
        </pc:picChg>
        <pc:picChg chg="del">
          <ac:chgData name="Prateek Gupta" userId="3a13c84d7a395a0c" providerId="LiveId" clId="{17EBAAEF-1044-49FC-9306-A9939C9A99E9}" dt="2022-09-16T13:24:44.642" v="413" actId="478"/>
          <ac:picMkLst>
            <pc:docMk/>
            <pc:sldMk cId="3292606110" sldId="257"/>
            <ac:picMk id="11" creationId="{ACDE8A5F-9821-EB91-7030-4E16725EF231}"/>
          </ac:picMkLst>
        </pc:picChg>
        <pc:picChg chg="add del mod">
          <ac:chgData name="Prateek Gupta" userId="3a13c84d7a395a0c" providerId="LiveId" clId="{17EBAAEF-1044-49FC-9306-A9939C9A99E9}" dt="2022-09-16T14:55:23.724" v="7905"/>
          <ac:picMkLst>
            <pc:docMk/>
            <pc:sldMk cId="3292606110" sldId="257"/>
            <ac:picMk id="12" creationId="{58EBF8F4-7D60-DB23-EAA1-C7AABFDF3900}"/>
          </ac:picMkLst>
        </pc:picChg>
        <pc:picChg chg="add del mod ord">
          <ac:chgData name="Prateek Gupta" userId="3a13c84d7a395a0c" providerId="LiveId" clId="{17EBAAEF-1044-49FC-9306-A9939C9A99E9}" dt="2022-09-16T14:55:48.446" v="7906"/>
          <ac:picMkLst>
            <pc:docMk/>
            <pc:sldMk cId="3292606110" sldId="257"/>
            <ac:picMk id="15" creationId="{D905C3B8-CEDF-E1FE-05A3-8B6DFF139235}"/>
          </ac:picMkLst>
        </pc:picChg>
        <pc:picChg chg="add del mod">
          <ac:chgData name="Prateek Gupta" userId="3a13c84d7a395a0c" providerId="LiveId" clId="{17EBAAEF-1044-49FC-9306-A9939C9A99E9}" dt="2022-09-16T14:55:56.921" v="7908"/>
          <ac:picMkLst>
            <pc:docMk/>
            <pc:sldMk cId="3292606110" sldId="257"/>
            <ac:picMk id="16" creationId="{92794748-10C0-7C86-4386-C4145E257C24}"/>
          </ac:picMkLst>
        </pc:picChg>
        <pc:picChg chg="add del mod ord">
          <ac:chgData name="Prateek Gupta" userId="3a13c84d7a395a0c" providerId="LiveId" clId="{17EBAAEF-1044-49FC-9306-A9939C9A99E9}" dt="2022-09-16T14:56:16.377" v="7909"/>
          <ac:picMkLst>
            <pc:docMk/>
            <pc:sldMk cId="3292606110" sldId="257"/>
            <ac:picMk id="20" creationId="{6F5A8FDE-8351-17CC-B710-3484A0DCB212}"/>
          </ac:picMkLst>
        </pc:picChg>
        <pc:picChg chg="add mod">
          <ac:chgData name="Prateek Gupta" userId="3a13c84d7a395a0c" providerId="LiveId" clId="{17EBAAEF-1044-49FC-9306-A9939C9A99E9}" dt="2022-09-16T14:56:16.377" v="7909"/>
          <ac:picMkLst>
            <pc:docMk/>
            <pc:sldMk cId="3292606110" sldId="257"/>
            <ac:picMk id="22" creationId="{509970C3-EF18-DE33-3D46-B01B5DFDBCFF}"/>
          </ac:picMkLst>
        </pc:picChg>
      </pc:sldChg>
      <pc:sldChg chg="addSp delSp modSp mod modTransition delAnim modAnim modNotesTx">
        <pc:chgData name="Prateek Gupta" userId="3a13c84d7a395a0c" providerId="LiveId" clId="{17EBAAEF-1044-49FC-9306-A9939C9A99E9}" dt="2022-09-16T14:57:07.410" v="7913"/>
        <pc:sldMkLst>
          <pc:docMk/>
          <pc:sldMk cId="438831977" sldId="258"/>
        </pc:sldMkLst>
        <pc:spChg chg="mod">
          <ac:chgData name="Prateek Gupta" userId="3a13c84d7a395a0c" providerId="LiveId" clId="{17EBAAEF-1044-49FC-9306-A9939C9A99E9}" dt="2022-09-16T13:28:00.343" v="574" actId="20577"/>
          <ac:spMkLst>
            <pc:docMk/>
            <pc:sldMk cId="438831977" sldId="258"/>
            <ac:spMk id="2" creationId="{0369BA37-9A8D-A3FC-A0D4-19A1557146E0}"/>
          </ac:spMkLst>
        </pc:spChg>
        <pc:spChg chg="add del mod">
          <ac:chgData name="Prateek Gupta" userId="3a13c84d7a395a0c" providerId="LiveId" clId="{17EBAAEF-1044-49FC-9306-A9939C9A99E9}" dt="2022-09-16T13:28:18.280" v="576" actId="931"/>
          <ac:spMkLst>
            <pc:docMk/>
            <pc:sldMk cId="438831977" sldId="258"/>
            <ac:spMk id="5" creationId="{780EBECA-EA93-519E-4DEB-6AD33CFC2565}"/>
          </ac:spMkLst>
        </pc:spChg>
        <pc:spChg chg="mod">
          <ac:chgData name="Prateek Gupta" userId="3a13c84d7a395a0c" providerId="LiveId" clId="{17EBAAEF-1044-49FC-9306-A9939C9A99E9}" dt="2022-09-16T13:29:46.672" v="730" actId="5793"/>
          <ac:spMkLst>
            <pc:docMk/>
            <pc:sldMk cId="438831977" sldId="258"/>
            <ac:spMk id="6" creationId="{7E825924-A5BF-56DC-1556-D546591C26AA}"/>
          </ac:spMkLst>
        </pc:spChg>
        <pc:picChg chg="del">
          <ac:chgData name="Prateek Gupta" userId="3a13c84d7a395a0c" providerId="LiveId" clId="{17EBAAEF-1044-49FC-9306-A9939C9A99E9}" dt="2022-09-16T13:16:59.289" v="2" actId="478"/>
          <ac:picMkLst>
            <pc:docMk/>
            <pc:sldMk cId="438831977" sldId="258"/>
            <ac:picMk id="3" creationId="{58BF1090-E2DB-C377-6B6B-7935E15FB39E}"/>
          </ac:picMkLst>
        </pc:picChg>
        <pc:picChg chg="add mod">
          <ac:chgData name="Prateek Gupta" userId="3a13c84d7a395a0c" providerId="LiveId" clId="{17EBAAEF-1044-49FC-9306-A9939C9A99E9}" dt="2022-09-16T13:28:37.619" v="581" actId="1076"/>
          <ac:picMkLst>
            <pc:docMk/>
            <pc:sldMk cId="438831977" sldId="258"/>
            <ac:picMk id="8" creationId="{83A3F6C0-228A-F4D0-844E-8B03870C135B}"/>
          </ac:picMkLst>
        </pc:picChg>
        <pc:picChg chg="add del mod">
          <ac:chgData name="Prateek Gupta" userId="3a13c84d7a395a0c" providerId="LiveId" clId="{17EBAAEF-1044-49FC-9306-A9939C9A99E9}" dt="2022-09-16T14:56:40.163" v="7910"/>
          <ac:picMkLst>
            <pc:docMk/>
            <pc:sldMk cId="438831977" sldId="258"/>
            <ac:picMk id="9" creationId="{E6AA20A3-8AE3-833C-C77B-DCDB2971F363}"/>
          </ac:picMkLst>
        </pc:picChg>
        <pc:picChg chg="del">
          <ac:chgData name="Prateek Gupta" userId="3a13c84d7a395a0c" providerId="LiveId" clId="{17EBAAEF-1044-49FC-9306-A9939C9A99E9}" dt="2022-09-16T13:28:07.023" v="575" actId="478"/>
          <ac:picMkLst>
            <pc:docMk/>
            <pc:sldMk cId="438831977" sldId="258"/>
            <ac:picMk id="10" creationId="{03B2803D-CEC6-2620-213A-24C6B2BFCFA3}"/>
          </ac:picMkLst>
        </pc:picChg>
        <pc:picChg chg="add del mod">
          <ac:chgData name="Prateek Gupta" userId="3a13c84d7a395a0c" providerId="LiveId" clId="{17EBAAEF-1044-49FC-9306-A9939C9A99E9}" dt="2022-09-16T14:56:45.117" v="7912"/>
          <ac:picMkLst>
            <pc:docMk/>
            <pc:sldMk cId="438831977" sldId="258"/>
            <ac:picMk id="11" creationId="{32934583-10D2-CA51-66CA-FAB768D11065}"/>
          </ac:picMkLst>
        </pc:picChg>
        <pc:picChg chg="add del mod ord">
          <ac:chgData name="Prateek Gupta" userId="3a13c84d7a395a0c" providerId="LiveId" clId="{17EBAAEF-1044-49FC-9306-A9939C9A99E9}" dt="2022-09-16T14:57:07.410" v="7913"/>
          <ac:picMkLst>
            <pc:docMk/>
            <pc:sldMk cId="438831977" sldId="258"/>
            <ac:picMk id="14" creationId="{513356B0-6E56-BF09-4572-366140A7FFCD}"/>
          </ac:picMkLst>
        </pc:picChg>
        <pc:picChg chg="add mod">
          <ac:chgData name="Prateek Gupta" userId="3a13c84d7a395a0c" providerId="LiveId" clId="{17EBAAEF-1044-49FC-9306-A9939C9A99E9}" dt="2022-09-16T14:57:07.410" v="7913"/>
          <ac:picMkLst>
            <pc:docMk/>
            <pc:sldMk cId="438831977" sldId="258"/>
            <ac:picMk id="15" creationId="{9ED965BF-A64B-78F0-E36E-B38107122EE6}"/>
          </ac:picMkLst>
        </pc:picChg>
      </pc:sldChg>
      <pc:sldChg chg="addSp delSp modSp mod modTransition delAnim modAnim modNotesTx">
        <pc:chgData name="Prateek Gupta" userId="3a13c84d7a395a0c" providerId="LiveId" clId="{17EBAAEF-1044-49FC-9306-A9939C9A99E9}" dt="2022-09-16T15:01:22.538" v="7929"/>
        <pc:sldMkLst>
          <pc:docMk/>
          <pc:sldMk cId="1223845001" sldId="260"/>
        </pc:sldMkLst>
        <pc:spChg chg="mod">
          <ac:chgData name="Prateek Gupta" userId="3a13c84d7a395a0c" providerId="LiveId" clId="{17EBAAEF-1044-49FC-9306-A9939C9A99E9}" dt="2022-09-16T13:42:32.462" v="1258" actId="20577"/>
          <ac:spMkLst>
            <pc:docMk/>
            <pc:sldMk cId="1223845001" sldId="260"/>
            <ac:spMk id="2" creationId="{30421B52-839C-E32A-9F24-A6E186282C4F}"/>
          </ac:spMkLst>
        </pc:spChg>
        <pc:spChg chg="add del mod">
          <ac:chgData name="Prateek Gupta" userId="3a13c84d7a395a0c" providerId="LiveId" clId="{17EBAAEF-1044-49FC-9306-A9939C9A99E9}" dt="2022-09-16T13:42:46.750" v="1260" actId="931"/>
          <ac:spMkLst>
            <pc:docMk/>
            <pc:sldMk cId="1223845001" sldId="260"/>
            <ac:spMk id="5" creationId="{E90792EB-6CE2-FD4F-EFA4-5427D3A04572}"/>
          </ac:spMkLst>
        </pc:spChg>
        <pc:spChg chg="mod">
          <ac:chgData name="Prateek Gupta" userId="3a13c84d7a395a0c" providerId="LiveId" clId="{17EBAAEF-1044-49FC-9306-A9939C9A99E9}" dt="2022-09-16T13:44:48.142" v="1397" actId="20577"/>
          <ac:spMkLst>
            <pc:docMk/>
            <pc:sldMk cId="1223845001" sldId="260"/>
            <ac:spMk id="10" creationId="{ACA5A067-6D5A-9712-69AE-7B2832FFDC67}"/>
          </ac:spMkLst>
        </pc:spChg>
        <pc:spChg chg="add del mod">
          <ac:chgData name="Prateek Gupta" userId="3a13c84d7a395a0c" providerId="LiveId" clId="{17EBAAEF-1044-49FC-9306-A9939C9A99E9}" dt="2022-09-16T13:43:20.816" v="1270" actId="931"/>
          <ac:spMkLst>
            <pc:docMk/>
            <pc:sldMk cId="1223845001" sldId="260"/>
            <ac:spMk id="13" creationId="{19DE3AF7-DC49-9BB5-A607-0EE2C571777D}"/>
          </ac:spMkLst>
        </pc:spChg>
        <pc:picChg chg="del">
          <ac:chgData name="Prateek Gupta" userId="3a13c84d7a395a0c" providerId="LiveId" clId="{17EBAAEF-1044-49FC-9306-A9939C9A99E9}" dt="2022-09-16T13:17:16.849" v="6" actId="478"/>
          <ac:picMkLst>
            <pc:docMk/>
            <pc:sldMk cId="1223845001" sldId="260"/>
            <ac:picMk id="3" creationId="{5D53761E-B81F-6DB8-1441-A0D723ED4AA9}"/>
          </ac:picMkLst>
        </pc:picChg>
        <pc:picChg chg="del">
          <ac:chgData name="Prateek Gupta" userId="3a13c84d7a395a0c" providerId="LiveId" clId="{17EBAAEF-1044-49FC-9306-A9939C9A99E9}" dt="2022-09-16T13:42:35.733" v="1259" actId="478"/>
          <ac:picMkLst>
            <pc:docMk/>
            <pc:sldMk cId="1223845001" sldId="260"/>
            <ac:picMk id="6" creationId="{323E4605-87E7-6304-448D-3A113D403B55}"/>
          </ac:picMkLst>
        </pc:picChg>
        <pc:picChg chg="add del mod">
          <ac:chgData name="Prateek Gupta" userId="3a13c84d7a395a0c" providerId="LiveId" clId="{17EBAAEF-1044-49FC-9306-A9939C9A99E9}" dt="2022-09-16T13:43:10.477" v="1269" actId="478"/>
          <ac:picMkLst>
            <pc:docMk/>
            <pc:sldMk cId="1223845001" sldId="260"/>
            <ac:picMk id="8" creationId="{3054BB57-1F08-37B7-811F-2173470C51C0}"/>
          </ac:picMkLst>
        </pc:picChg>
        <pc:picChg chg="add del mod">
          <ac:chgData name="Prateek Gupta" userId="3a13c84d7a395a0c" providerId="LiveId" clId="{17EBAAEF-1044-49FC-9306-A9939C9A99E9}" dt="2022-09-16T13:43:10.477" v="1269" actId="478"/>
          <ac:picMkLst>
            <pc:docMk/>
            <pc:sldMk cId="1223845001" sldId="260"/>
            <ac:picMk id="11" creationId="{4E203EFD-FF3E-AA0B-03EA-32623FE34D77}"/>
          </ac:picMkLst>
        </pc:picChg>
        <pc:picChg chg="add mod">
          <ac:chgData name="Prateek Gupta" userId="3a13c84d7a395a0c" providerId="LiveId" clId="{17EBAAEF-1044-49FC-9306-A9939C9A99E9}" dt="2022-09-16T13:43:57.082" v="1280" actId="14100"/>
          <ac:picMkLst>
            <pc:docMk/>
            <pc:sldMk cId="1223845001" sldId="260"/>
            <ac:picMk id="15" creationId="{D68DB485-67D9-DDF4-9713-A62F0C0EBA72}"/>
          </ac:picMkLst>
        </pc:picChg>
        <pc:picChg chg="add mod">
          <ac:chgData name="Prateek Gupta" userId="3a13c84d7a395a0c" providerId="LiveId" clId="{17EBAAEF-1044-49FC-9306-A9939C9A99E9}" dt="2022-09-16T13:43:45.346" v="1277" actId="1076"/>
          <ac:picMkLst>
            <pc:docMk/>
            <pc:sldMk cId="1223845001" sldId="260"/>
            <ac:picMk id="17" creationId="{E31BB739-CEA7-49FA-5262-38CC4F012331}"/>
          </ac:picMkLst>
        </pc:picChg>
        <pc:picChg chg="add del mod">
          <ac:chgData name="Prateek Gupta" userId="3a13c84d7a395a0c" providerId="LiveId" clId="{17EBAAEF-1044-49FC-9306-A9939C9A99E9}" dt="2022-09-16T15:00:02.488" v="7920"/>
          <ac:picMkLst>
            <pc:docMk/>
            <pc:sldMk cId="1223845001" sldId="260"/>
            <ac:picMk id="18" creationId="{D236366C-6C5D-60AE-DD45-3DF680D18C09}"/>
          </ac:picMkLst>
        </pc:picChg>
        <pc:picChg chg="add del mod">
          <ac:chgData name="Prateek Gupta" userId="3a13c84d7a395a0c" providerId="LiveId" clId="{17EBAAEF-1044-49FC-9306-A9939C9A99E9}" dt="2022-09-16T15:00:13.832" v="7922"/>
          <ac:picMkLst>
            <pc:docMk/>
            <pc:sldMk cId="1223845001" sldId="260"/>
            <ac:picMk id="20" creationId="{C55F32AD-AAB3-1111-46AA-9ABD2388722E}"/>
          </ac:picMkLst>
        </pc:picChg>
        <pc:picChg chg="add del mod ord">
          <ac:chgData name="Prateek Gupta" userId="3a13c84d7a395a0c" providerId="LiveId" clId="{17EBAAEF-1044-49FC-9306-A9939C9A99E9}" dt="2022-09-16T15:00:32.900" v="7923"/>
          <ac:picMkLst>
            <pc:docMk/>
            <pc:sldMk cId="1223845001" sldId="260"/>
            <ac:picMk id="24" creationId="{CAC596E4-EEB1-6097-4587-29AACB2DC872}"/>
          </ac:picMkLst>
        </pc:picChg>
        <pc:picChg chg="add del mod">
          <ac:chgData name="Prateek Gupta" userId="3a13c84d7a395a0c" providerId="LiveId" clId="{17EBAAEF-1044-49FC-9306-A9939C9A99E9}" dt="2022-09-16T15:00:38.448" v="7925"/>
          <ac:picMkLst>
            <pc:docMk/>
            <pc:sldMk cId="1223845001" sldId="260"/>
            <ac:picMk id="25" creationId="{80C34CCB-DE06-AF67-BCA6-20A3BE4C8AB3}"/>
          </ac:picMkLst>
        </pc:picChg>
        <pc:picChg chg="add del mod ord">
          <ac:chgData name="Prateek Gupta" userId="3a13c84d7a395a0c" providerId="LiveId" clId="{17EBAAEF-1044-49FC-9306-A9939C9A99E9}" dt="2022-09-16T15:00:57.955" v="7926"/>
          <ac:picMkLst>
            <pc:docMk/>
            <pc:sldMk cId="1223845001" sldId="260"/>
            <ac:picMk id="28" creationId="{DE44ADBD-138A-07EE-29E9-1B3C82DD090B}"/>
          </ac:picMkLst>
        </pc:picChg>
        <pc:picChg chg="add del mod">
          <ac:chgData name="Prateek Gupta" userId="3a13c84d7a395a0c" providerId="LiveId" clId="{17EBAAEF-1044-49FC-9306-A9939C9A99E9}" dt="2022-09-16T15:01:03.574" v="7928"/>
          <ac:picMkLst>
            <pc:docMk/>
            <pc:sldMk cId="1223845001" sldId="260"/>
            <ac:picMk id="29" creationId="{420E3FAC-04C7-BB06-90BC-E51F7FCD34CD}"/>
          </ac:picMkLst>
        </pc:picChg>
        <pc:picChg chg="add del mod ord">
          <ac:chgData name="Prateek Gupta" userId="3a13c84d7a395a0c" providerId="LiveId" clId="{17EBAAEF-1044-49FC-9306-A9939C9A99E9}" dt="2022-09-16T15:01:22.538" v="7929"/>
          <ac:picMkLst>
            <pc:docMk/>
            <pc:sldMk cId="1223845001" sldId="260"/>
            <ac:picMk id="32" creationId="{66A853FB-A34B-82D0-D3B1-32BBEBBED7FB}"/>
          </ac:picMkLst>
        </pc:picChg>
        <pc:picChg chg="add mod">
          <ac:chgData name="Prateek Gupta" userId="3a13c84d7a395a0c" providerId="LiveId" clId="{17EBAAEF-1044-49FC-9306-A9939C9A99E9}" dt="2022-09-16T15:01:22.538" v="7929"/>
          <ac:picMkLst>
            <pc:docMk/>
            <pc:sldMk cId="1223845001" sldId="260"/>
            <ac:picMk id="33" creationId="{35A1BB81-9EAA-AE35-0BC4-18ED5C973639}"/>
          </ac:picMkLst>
        </pc:picChg>
      </pc:sldChg>
      <pc:sldChg chg="addSp delSp modSp mod modTransition delAnim modNotesTx">
        <pc:chgData name="Prateek Gupta" userId="3a13c84d7a395a0c" providerId="LiveId" clId="{17EBAAEF-1044-49FC-9306-A9939C9A99E9}" dt="2022-09-16T14:58:24.333" v="7915"/>
        <pc:sldMkLst>
          <pc:docMk/>
          <pc:sldMk cId="4262118860" sldId="261"/>
        </pc:sldMkLst>
        <pc:spChg chg="mod">
          <ac:chgData name="Prateek Gupta" userId="3a13c84d7a395a0c" providerId="LiveId" clId="{17EBAAEF-1044-49FC-9306-A9939C9A99E9}" dt="2022-09-16T13:32:15.453" v="850" actId="20577"/>
          <ac:spMkLst>
            <pc:docMk/>
            <pc:sldMk cId="4262118860" sldId="261"/>
            <ac:spMk id="2" creationId="{765DA48B-EB62-D2F0-B11A-BFAD49F19056}"/>
          </ac:spMkLst>
        </pc:spChg>
        <pc:spChg chg="mod">
          <ac:chgData name="Prateek Gupta" userId="3a13c84d7a395a0c" providerId="LiveId" clId="{17EBAAEF-1044-49FC-9306-A9939C9A99E9}" dt="2022-09-16T13:34:28.370" v="1053" actId="20577"/>
          <ac:spMkLst>
            <pc:docMk/>
            <pc:sldMk cId="4262118860" sldId="261"/>
            <ac:spMk id="18" creationId="{C1DBD4B3-C073-7B0A-9453-1BE002822AC5}"/>
          </ac:spMkLst>
        </pc:spChg>
        <pc:picChg chg="del">
          <ac:chgData name="Prateek Gupta" userId="3a13c84d7a395a0c" providerId="LiveId" clId="{17EBAAEF-1044-49FC-9306-A9939C9A99E9}" dt="2022-09-16T13:34:51.751" v="1054" actId="478"/>
          <ac:picMkLst>
            <pc:docMk/>
            <pc:sldMk cId="4262118860" sldId="261"/>
            <ac:picMk id="4" creationId="{D814A89D-CAC8-F113-0890-FAC85102C277}"/>
          </ac:picMkLst>
        </pc:picChg>
        <pc:picChg chg="add mod">
          <ac:chgData name="Prateek Gupta" userId="3a13c84d7a395a0c" providerId="LiveId" clId="{17EBAAEF-1044-49FC-9306-A9939C9A99E9}" dt="2022-09-16T13:35:37.937" v="1061" actId="14100"/>
          <ac:picMkLst>
            <pc:docMk/>
            <pc:sldMk cId="4262118860" sldId="261"/>
            <ac:picMk id="5" creationId="{02C25FD6-074D-CDE3-72C4-6EB1BDD54D45}"/>
          </ac:picMkLst>
        </pc:picChg>
        <pc:picChg chg="add del mod">
          <ac:chgData name="Prateek Gupta" userId="3a13c84d7a395a0c" providerId="LiveId" clId="{17EBAAEF-1044-49FC-9306-A9939C9A99E9}" dt="2022-09-16T14:58:24.333" v="7915"/>
          <ac:picMkLst>
            <pc:docMk/>
            <pc:sldMk cId="4262118860" sldId="261"/>
            <ac:picMk id="6" creationId="{BF2D3946-1EAF-6FE9-FE9E-3546D8F21B46}"/>
          </ac:picMkLst>
        </pc:picChg>
        <pc:picChg chg="del">
          <ac:chgData name="Prateek Gupta" userId="3a13c84d7a395a0c" providerId="LiveId" clId="{17EBAAEF-1044-49FC-9306-A9939C9A99E9}" dt="2022-09-16T13:17:05.938" v="4" actId="478"/>
          <ac:picMkLst>
            <pc:docMk/>
            <pc:sldMk cId="4262118860" sldId="261"/>
            <ac:picMk id="7" creationId="{1C8772FA-AF0D-DAB4-CE3A-E4EAA32934B2}"/>
          </ac:picMkLst>
        </pc:picChg>
        <pc:picChg chg="add mod">
          <ac:chgData name="Prateek Gupta" userId="3a13c84d7a395a0c" providerId="LiveId" clId="{17EBAAEF-1044-49FC-9306-A9939C9A99E9}" dt="2022-09-16T14:58:24.333" v="7915"/>
          <ac:picMkLst>
            <pc:docMk/>
            <pc:sldMk cId="4262118860" sldId="261"/>
            <ac:picMk id="8" creationId="{F5B468C8-4507-8213-2F85-F4AC597BBD4C}"/>
          </ac:picMkLst>
        </pc:picChg>
      </pc:sldChg>
      <pc:sldChg chg="addSp delSp modSp mod modTransition delAnim modNotesTx">
        <pc:chgData name="Prateek Gupta" userId="3a13c84d7a395a0c" providerId="LiveId" clId="{17EBAAEF-1044-49FC-9306-A9939C9A99E9}" dt="2022-09-16T15:04:56.892" v="7936"/>
        <pc:sldMkLst>
          <pc:docMk/>
          <pc:sldMk cId="1685667159" sldId="262"/>
        </pc:sldMkLst>
        <pc:spChg chg="mod">
          <ac:chgData name="Prateek Gupta" userId="3a13c84d7a395a0c" providerId="LiveId" clId="{17EBAAEF-1044-49FC-9306-A9939C9A99E9}" dt="2022-09-16T13:54:37.752" v="1935" actId="20577"/>
          <ac:spMkLst>
            <pc:docMk/>
            <pc:sldMk cId="1685667159" sldId="262"/>
            <ac:spMk id="2" creationId="{46202A11-63A6-27AC-711A-F8DAC4EC41B8}"/>
          </ac:spMkLst>
        </pc:spChg>
        <pc:spChg chg="mod">
          <ac:chgData name="Prateek Gupta" userId="3a13c84d7a395a0c" providerId="LiveId" clId="{17EBAAEF-1044-49FC-9306-A9939C9A99E9}" dt="2022-09-16T13:53:32.363" v="1893" actId="1076"/>
          <ac:spMkLst>
            <pc:docMk/>
            <pc:sldMk cId="1685667159" sldId="262"/>
            <ac:spMk id="5" creationId="{0D31CA98-9346-31A3-53C8-0922C6ADE575}"/>
          </ac:spMkLst>
        </pc:spChg>
        <pc:spChg chg="mod">
          <ac:chgData name="Prateek Gupta" userId="3a13c84d7a395a0c" providerId="LiveId" clId="{17EBAAEF-1044-49FC-9306-A9939C9A99E9}" dt="2022-09-16T13:56:31.518" v="2162" actId="20577"/>
          <ac:spMkLst>
            <pc:docMk/>
            <pc:sldMk cId="1685667159" sldId="262"/>
            <ac:spMk id="14" creationId="{F2476746-CEFD-5ADE-3663-0A47D738AB04}"/>
          </ac:spMkLst>
        </pc:spChg>
        <pc:picChg chg="del">
          <ac:chgData name="Prateek Gupta" userId="3a13c84d7a395a0c" providerId="LiveId" clId="{17EBAAEF-1044-49FC-9306-A9939C9A99E9}" dt="2022-09-16T13:17:20.288" v="7" actId="478"/>
          <ac:picMkLst>
            <pc:docMk/>
            <pc:sldMk cId="1685667159" sldId="262"/>
            <ac:picMk id="3" creationId="{945C2E81-CCDF-C9AC-3DB5-6BBF8A4F7EB9}"/>
          </ac:picMkLst>
        </pc:picChg>
        <pc:picChg chg="del">
          <ac:chgData name="Prateek Gupta" userId="3a13c84d7a395a0c" providerId="LiveId" clId="{17EBAAEF-1044-49FC-9306-A9939C9A99E9}" dt="2022-09-16T13:53:34.223" v="1894" actId="478"/>
          <ac:picMkLst>
            <pc:docMk/>
            <pc:sldMk cId="1685667159" sldId="262"/>
            <ac:picMk id="4" creationId="{4BD0FB05-5BA5-48BF-F6DF-0F0BA928164F}"/>
          </ac:picMkLst>
        </pc:picChg>
        <pc:picChg chg="add mod">
          <ac:chgData name="Prateek Gupta" userId="3a13c84d7a395a0c" providerId="LiveId" clId="{17EBAAEF-1044-49FC-9306-A9939C9A99E9}" dt="2022-09-16T13:54:27.723" v="1898" actId="1076"/>
          <ac:picMkLst>
            <pc:docMk/>
            <pc:sldMk cId="1685667159" sldId="262"/>
            <ac:picMk id="7" creationId="{A14D66BA-3007-B5C6-340D-259533AA178F}"/>
          </ac:picMkLst>
        </pc:picChg>
        <pc:picChg chg="add del mod">
          <ac:chgData name="Prateek Gupta" userId="3a13c84d7a395a0c" providerId="LiveId" clId="{17EBAAEF-1044-49FC-9306-A9939C9A99E9}" dt="2022-09-16T15:04:56.892" v="7936"/>
          <ac:picMkLst>
            <pc:docMk/>
            <pc:sldMk cId="1685667159" sldId="262"/>
            <ac:picMk id="8" creationId="{53194265-6575-0991-A19C-2DDB5D23D174}"/>
          </ac:picMkLst>
        </pc:picChg>
        <pc:picChg chg="add mod">
          <ac:chgData name="Prateek Gupta" userId="3a13c84d7a395a0c" providerId="LiveId" clId="{17EBAAEF-1044-49FC-9306-A9939C9A99E9}" dt="2022-09-16T15:04:56.892" v="7936"/>
          <ac:picMkLst>
            <pc:docMk/>
            <pc:sldMk cId="1685667159" sldId="262"/>
            <ac:picMk id="9" creationId="{E1CE6EF5-E75F-6359-438E-50C81B284352}"/>
          </ac:picMkLst>
        </pc:picChg>
      </pc:sldChg>
      <pc:sldChg chg="addSp delSp modSp mod ord modTransition delAnim modNotesTx">
        <pc:chgData name="Prateek Gupta" userId="3a13c84d7a395a0c" providerId="LiveId" clId="{17EBAAEF-1044-49FC-9306-A9939C9A99E9}" dt="2022-09-16T15:01:53.134" v="7930"/>
        <pc:sldMkLst>
          <pc:docMk/>
          <pc:sldMk cId="3676829908" sldId="263"/>
        </pc:sldMkLst>
        <pc:spChg chg="mod">
          <ac:chgData name="Prateek Gupta" userId="3a13c84d7a395a0c" providerId="LiveId" clId="{17EBAAEF-1044-49FC-9306-A9939C9A99E9}" dt="2022-09-16T13:45:43.600" v="1456" actId="20577"/>
          <ac:spMkLst>
            <pc:docMk/>
            <pc:sldMk cId="3676829908" sldId="263"/>
            <ac:spMk id="2" creationId="{0D64AFF8-6B55-9744-CF83-02D4A6F847F3}"/>
          </ac:spMkLst>
        </pc:spChg>
        <pc:spChg chg="mod">
          <ac:chgData name="Prateek Gupta" userId="3a13c84d7a395a0c" providerId="LiveId" clId="{17EBAAEF-1044-49FC-9306-A9939C9A99E9}" dt="2022-09-16T13:46:35.706" v="1583" actId="20577"/>
          <ac:spMkLst>
            <pc:docMk/>
            <pc:sldMk cId="3676829908" sldId="263"/>
            <ac:spMk id="13" creationId="{F3E838D8-C04F-7A35-2DCD-BE89BF3F821A}"/>
          </ac:spMkLst>
        </pc:spChg>
        <pc:picChg chg="del">
          <ac:chgData name="Prateek Gupta" userId="3a13c84d7a395a0c" providerId="LiveId" clId="{17EBAAEF-1044-49FC-9306-A9939C9A99E9}" dt="2022-09-16T13:45:02.267" v="1400" actId="478"/>
          <ac:picMkLst>
            <pc:docMk/>
            <pc:sldMk cId="3676829908" sldId="263"/>
            <ac:picMk id="4" creationId="{B72AF4A9-5335-06D8-F376-F521F36425BC}"/>
          </ac:picMkLst>
        </pc:picChg>
        <pc:picChg chg="add mod">
          <ac:chgData name="Prateek Gupta" userId="3a13c84d7a395a0c" providerId="LiveId" clId="{17EBAAEF-1044-49FC-9306-A9939C9A99E9}" dt="2022-09-16T13:45:27.118" v="1404" actId="14100"/>
          <ac:picMkLst>
            <pc:docMk/>
            <pc:sldMk cId="3676829908" sldId="263"/>
            <ac:picMk id="5" creationId="{5D2CDD63-D19B-86ED-E672-37F004B381A8}"/>
          </ac:picMkLst>
        </pc:picChg>
        <pc:picChg chg="add del mod">
          <ac:chgData name="Prateek Gupta" userId="3a13c84d7a395a0c" providerId="LiveId" clId="{17EBAAEF-1044-49FC-9306-A9939C9A99E9}" dt="2022-09-16T15:01:53.134" v="7930"/>
          <ac:picMkLst>
            <pc:docMk/>
            <pc:sldMk cId="3676829908" sldId="263"/>
            <ac:picMk id="6" creationId="{499131E9-1943-7237-3229-0CB7A4BFC50B}"/>
          </ac:picMkLst>
        </pc:picChg>
        <pc:picChg chg="add mod">
          <ac:chgData name="Prateek Gupta" userId="3a13c84d7a395a0c" providerId="LiveId" clId="{17EBAAEF-1044-49FC-9306-A9939C9A99E9}" dt="2022-09-16T15:01:53.134" v="7930"/>
          <ac:picMkLst>
            <pc:docMk/>
            <pc:sldMk cId="3676829908" sldId="263"/>
            <ac:picMk id="7" creationId="{621CDFC9-4993-2CB5-EF25-7B97B2551892}"/>
          </ac:picMkLst>
        </pc:picChg>
        <pc:picChg chg="del">
          <ac:chgData name="Prateek Gupta" userId="3a13c84d7a395a0c" providerId="LiveId" clId="{17EBAAEF-1044-49FC-9306-A9939C9A99E9}" dt="2022-09-16T13:17:27.110" v="8" actId="478"/>
          <ac:picMkLst>
            <pc:docMk/>
            <pc:sldMk cId="3676829908" sldId="263"/>
            <ac:picMk id="8" creationId="{767C3D35-83CC-5147-9501-B493609B1768}"/>
          </ac:picMkLst>
        </pc:picChg>
      </pc:sldChg>
      <pc:sldChg chg="delSp del mod delAnim">
        <pc:chgData name="Prateek Gupta" userId="3a13c84d7a395a0c" providerId="LiveId" clId="{17EBAAEF-1044-49FC-9306-A9939C9A99E9}" dt="2022-09-16T14:18:08.945" v="3471" actId="2696"/>
        <pc:sldMkLst>
          <pc:docMk/>
          <pc:sldMk cId="3272518842" sldId="265"/>
        </pc:sldMkLst>
        <pc:picChg chg="del">
          <ac:chgData name="Prateek Gupta" userId="3a13c84d7a395a0c" providerId="LiveId" clId="{17EBAAEF-1044-49FC-9306-A9939C9A99E9}" dt="2022-09-16T13:17:30.378" v="9" actId="478"/>
          <ac:picMkLst>
            <pc:docMk/>
            <pc:sldMk cId="3272518842" sldId="265"/>
            <ac:picMk id="8" creationId="{730A08AC-F589-BA9A-99B5-4C306230741E}"/>
          </ac:picMkLst>
        </pc:picChg>
      </pc:sldChg>
      <pc:sldChg chg="addSp delSp modSp mod ord modTransition delAnim modAnim modNotesTx">
        <pc:chgData name="Prateek Gupta" userId="3a13c84d7a395a0c" providerId="LiveId" clId="{17EBAAEF-1044-49FC-9306-A9939C9A99E9}" dt="2022-09-16T15:06:05.692" v="7940"/>
        <pc:sldMkLst>
          <pc:docMk/>
          <pc:sldMk cId="1552695658" sldId="266"/>
        </pc:sldMkLst>
        <pc:spChg chg="mod">
          <ac:chgData name="Prateek Gupta" userId="3a13c84d7a395a0c" providerId="LiveId" clId="{17EBAAEF-1044-49FC-9306-A9939C9A99E9}" dt="2022-09-16T13:57:43.150" v="2206" actId="20577"/>
          <ac:spMkLst>
            <pc:docMk/>
            <pc:sldMk cId="1552695658" sldId="266"/>
            <ac:spMk id="2" creationId="{6DC6B64D-B81C-3900-1B9C-770B75CF2C2B}"/>
          </ac:spMkLst>
        </pc:spChg>
        <pc:spChg chg="mod">
          <ac:chgData name="Prateek Gupta" userId="3a13c84d7a395a0c" providerId="LiveId" clId="{17EBAAEF-1044-49FC-9306-A9939C9A99E9}" dt="2022-09-16T13:58:50.644" v="2389" actId="20577"/>
          <ac:spMkLst>
            <pc:docMk/>
            <pc:sldMk cId="1552695658" sldId="266"/>
            <ac:spMk id="13" creationId="{156DCBD5-56DA-098A-D0A1-8204F2AA003F}"/>
          </ac:spMkLst>
        </pc:spChg>
        <pc:picChg chg="del">
          <ac:chgData name="Prateek Gupta" userId="3a13c84d7a395a0c" providerId="LiveId" clId="{17EBAAEF-1044-49FC-9306-A9939C9A99E9}" dt="2022-09-16T13:17:33.691" v="10" actId="478"/>
          <ac:picMkLst>
            <pc:docMk/>
            <pc:sldMk cId="1552695658" sldId="266"/>
            <ac:picMk id="3" creationId="{74CA2F6F-951F-2ED6-EDD9-6531900ED41E}"/>
          </ac:picMkLst>
        </pc:picChg>
        <pc:picChg chg="del">
          <ac:chgData name="Prateek Gupta" userId="3a13c84d7a395a0c" providerId="LiveId" clId="{17EBAAEF-1044-49FC-9306-A9939C9A99E9}" dt="2022-09-16T13:57:10.626" v="2165" actId="478"/>
          <ac:picMkLst>
            <pc:docMk/>
            <pc:sldMk cId="1552695658" sldId="266"/>
            <ac:picMk id="4" creationId="{96530E27-F901-5BE6-D378-E587B1703128}"/>
          </ac:picMkLst>
        </pc:picChg>
        <pc:picChg chg="add mod">
          <ac:chgData name="Prateek Gupta" userId="3a13c84d7a395a0c" providerId="LiveId" clId="{17EBAAEF-1044-49FC-9306-A9939C9A99E9}" dt="2022-09-16T13:57:31.318" v="2169" actId="1076"/>
          <ac:picMkLst>
            <pc:docMk/>
            <pc:sldMk cId="1552695658" sldId="266"/>
            <ac:picMk id="6" creationId="{0F8772E9-9B61-886E-FC01-80FB42D703A5}"/>
          </ac:picMkLst>
        </pc:picChg>
        <pc:picChg chg="add del mod">
          <ac:chgData name="Prateek Gupta" userId="3a13c84d7a395a0c" providerId="LiveId" clId="{17EBAAEF-1044-49FC-9306-A9939C9A99E9}" dt="2022-09-16T15:05:35.012" v="7937"/>
          <ac:picMkLst>
            <pc:docMk/>
            <pc:sldMk cId="1552695658" sldId="266"/>
            <ac:picMk id="7" creationId="{3A8999AA-6DB5-FCD6-B49B-13220964E85F}"/>
          </ac:picMkLst>
        </pc:picChg>
        <pc:picChg chg="add del mod">
          <ac:chgData name="Prateek Gupta" userId="3a13c84d7a395a0c" providerId="LiveId" clId="{17EBAAEF-1044-49FC-9306-A9939C9A99E9}" dt="2022-09-16T15:05:45.524" v="7939"/>
          <ac:picMkLst>
            <pc:docMk/>
            <pc:sldMk cId="1552695658" sldId="266"/>
            <ac:picMk id="8" creationId="{89899DEE-3BC9-6A0D-1250-38D6BA20AF90}"/>
          </ac:picMkLst>
        </pc:picChg>
        <pc:picChg chg="add del mod ord">
          <ac:chgData name="Prateek Gupta" userId="3a13c84d7a395a0c" providerId="LiveId" clId="{17EBAAEF-1044-49FC-9306-A9939C9A99E9}" dt="2022-09-16T15:06:05.692" v="7940"/>
          <ac:picMkLst>
            <pc:docMk/>
            <pc:sldMk cId="1552695658" sldId="266"/>
            <ac:picMk id="11" creationId="{B71AC26A-7BF2-DCA8-0268-0051CB8E1DDA}"/>
          </ac:picMkLst>
        </pc:picChg>
        <pc:picChg chg="add mod">
          <ac:chgData name="Prateek Gupta" userId="3a13c84d7a395a0c" providerId="LiveId" clId="{17EBAAEF-1044-49FC-9306-A9939C9A99E9}" dt="2022-09-16T15:06:05.692" v="7940"/>
          <ac:picMkLst>
            <pc:docMk/>
            <pc:sldMk cId="1552695658" sldId="266"/>
            <ac:picMk id="12" creationId="{EC61C75F-DF21-0BC0-56B6-E1C08E73610E}"/>
          </ac:picMkLst>
        </pc:picChg>
      </pc:sldChg>
      <pc:sldChg chg="addSp delSp modSp mod modTransition delAnim">
        <pc:chgData name="Prateek Gupta" userId="3a13c84d7a395a0c" providerId="LiveId" clId="{17EBAAEF-1044-49FC-9306-A9939C9A99E9}" dt="2022-09-16T15:13:08.575" v="7952"/>
        <pc:sldMkLst>
          <pc:docMk/>
          <pc:sldMk cId="2677009366" sldId="267"/>
        </pc:sldMkLst>
        <pc:spChg chg="mod">
          <ac:chgData name="Prateek Gupta" userId="3a13c84d7a395a0c" providerId="LiveId" clId="{17EBAAEF-1044-49FC-9306-A9939C9A99E9}" dt="2022-09-16T14:26:48.390" v="4514" actId="20577"/>
          <ac:spMkLst>
            <pc:docMk/>
            <pc:sldMk cId="2677009366" sldId="267"/>
            <ac:spMk id="3" creationId="{9350B728-AAC3-2029-5B9D-126411EB3AA9}"/>
          </ac:spMkLst>
        </pc:spChg>
        <pc:picChg chg="add del mod">
          <ac:chgData name="Prateek Gupta" userId="3a13c84d7a395a0c" providerId="LiveId" clId="{17EBAAEF-1044-49FC-9306-A9939C9A99E9}" dt="2022-09-16T15:13:08.575" v="7952"/>
          <ac:picMkLst>
            <pc:docMk/>
            <pc:sldMk cId="2677009366" sldId="267"/>
            <ac:picMk id="4" creationId="{29FF7A1F-CA55-F0F4-F667-359F77F35D78}"/>
          </ac:picMkLst>
        </pc:picChg>
        <pc:picChg chg="add mod">
          <ac:chgData name="Prateek Gupta" userId="3a13c84d7a395a0c" providerId="LiveId" clId="{17EBAAEF-1044-49FC-9306-A9939C9A99E9}" dt="2022-09-16T15:13:08.575" v="7952"/>
          <ac:picMkLst>
            <pc:docMk/>
            <pc:sldMk cId="2677009366" sldId="267"/>
            <ac:picMk id="5" creationId="{D4760D59-0C8F-0CD8-ED5E-C1223A625093}"/>
          </ac:picMkLst>
        </pc:picChg>
        <pc:picChg chg="del">
          <ac:chgData name="Prateek Gupta" userId="3a13c84d7a395a0c" providerId="LiveId" clId="{17EBAAEF-1044-49FC-9306-A9939C9A99E9}" dt="2022-09-16T13:17:40.138" v="12" actId="478"/>
          <ac:picMkLst>
            <pc:docMk/>
            <pc:sldMk cId="2677009366" sldId="267"/>
            <ac:picMk id="6" creationId="{84E57312-B9F7-0372-C29F-CF9AD58F7080}"/>
          </ac:picMkLst>
        </pc:picChg>
      </pc:sldChg>
      <pc:sldChg chg="addSp delSp modSp mod modTransition delAnim">
        <pc:chgData name="Prateek Gupta" userId="3a13c84d7a395a0c" providerId="LiveId" clId="{17EBAAEF-1044-49FC-9306-A9939C9A99E9}" dt="2022-09-16T15:13:27.360" v="7953"/>
        <pc:sldMkLst>
          <pc:docMk/>
          <pc:sldMk cId="2900683451" sldId="268"/>
        </pc:sldMkLst>
        <pc:picChg chg="del">
          <ac:chgData name="Prateek Gupta" userId="3a13c84d7a395a0c" providerId="LiveId" clId="{17EBAAEF-1044-49FC-9306-A9939C9A99E9}" dt="2022-09-16T13:17:43.338" v="13" actId="478"/>
          <ac:picMkLst>
            <pc:docMk/>
            <pc:sldMk cId="2900683451" sldId="268"/>
            <ac:picMk id="3" creationId="{23D457BF-3907-8619-9276-4C05BDBD492A}"/>
          </ac:picMkLst>
        </pc:picChg>
        <pc:picChg chg="add del mod">
          <ac:chgData name="Prateek Gupta" userId="3a13c84d7a395a0c" providerId="LiveId" clId="{17EBAAEF-1044-49FC-9306-A9939C9A99E9}" dt="2022-09-16T15:13:27.360" v="7953"/>
          <ac:picMkLst>
            <pc:docMk/>
            <pc:sldMk cId="2900683451" sldId="268"/>
            <ac:picMk id="4" creationId="{B345C43D-9F30-5B08-FD31-1E554991BE6D}"/>
          </ac:picMkLst>
        </pc:picChg>
        <pc:picChg chg="add mod">
          <ac:chgData name="Prateek Gupta" userId="3a13c84d7a395a0c" providerId="LiveId" clId="{17EBAAEF-1044-49FC-9306-A9939C9A99E9}" dt="2022-09-16T15:13:27.360" v="7953"/>
          <ac:picMkLst>
            <pc:docMk/>
            <pc:sldMk cId="2900683451" sldId="268"/>
            <ac:picMk id="5" creationId="{EC05FDFD-9296-CE3B-16AE-2F53D28AC38A}"/>
          </ac:picMkLst>
        </pc:picChg>
      </pc:sldChg>
      <pc:sldChg chg="addSp delSp modSp mod modTransition delAnim modAnim modNotesTx">
        <pc:chgData name="Prateek Gupta" userId="3a13c84d7a395a0c" providerId="LiveId" clId="{17EBAAEF-1044-49FC-9306-A9939C9A99E9}" dt="2022-09-16T14:59:32.235" v="7919"/>
        <pc:sldMkLst>
          <pc:docMk/>
          <pc:sldMk cId="3308889679" sldId="269"/>
        </pc:sldMkLst>
        <pc:spChg chg="mod">
          <ac:chgData name="Prateek Gupta" userId="3a13c84d7a395a0c" providerId="LiveId" clId="{17EBAAEF-1044-49FC-9306-A9939C9A99E9}" dt="2022-09-16T13:40:27.202" v="1104" actId="20577"/>
          <ac:spMkLst>
            <pc:docMk/>
            <pc:sldMk cId="3308889679" sldId="269"/>
            <ac:spMk id="2" creationId="{3D968320-A570-AA13-2DF9-3D69907E83C5}"/>
          </ac:spMkLst>
        </pc:spChg>
        <pc:spChg chg="add del mod">
          <ac:chgData name="Prateek Gupta" userId="3a13c84d7a395a0c" providerId="LiveId" clId="{17EBAAEF-1044-49FC-9306-A9939C9A99E9}" dt="2022-09-16T13:37:23.927" v="1070"/>
          <ac:spMkLst>
            <pc:docMk/>
            <pc:sldMk cId="3308889679" sldId="269"/>
            <ac:spMk id="4" creationId="{A6BC78C0-F47D-56D5-B829-2BD94F0C5DE3}"/>
          </ac:spMkLst>
        </pc:spChg>
        <pc:spChg chg="add del mod">
          <ac:chgData name="Prateek Gupta" userId="3a13c84d7a395a0c" providerId="LiveId" clId="{17EBAAEF-1044-49FC-9306-A9939C9A99E9}" dt="2022-09-16T13:38:12.486" v="1071" actId="931"/>
          <ac:spMkLst>
            <pc:docMk/>
            <pc:sldMk cId="3308889679" sldId="269"/>
            <ac:spMk id="7" creationId="{2CF66CEA-8D67-CB70-AEFA-ED1386532505}"/>
          </ac:spMkLst>
        </pc:spChg>
        <pc:spChg chg="mod">
          <ac:chgData name="Prateek Gupta" userId="3a13c84d7a395a0c" providerId="LiveId" clId="{17EBAAEF-1044-49FC-9306-A9939C9A99E9}" dt="2022-09-16T13:41:39.962" v="1226" actId="20577"/>
          <ac:spMkLst>
            <pc:docMk/>
            <pc:sldMk cId="3308889679" sldId="269"/>
            <ac:spMk id="10" creationId="{CC2214F6-02EE-F652-F94E-258A4B3B2F00}"/>
          </ac:spMkLst>
        </pc:spChg>
        <pc:spChg chg="add del mod">
          <ac:chgData name="Prateek Gupta" userId="3a13c84d7a395a0c" providerId="LiveId" clId="{17EBAAEF-1044-49FC-9306-A9939C9A99E9}" dt="2022-09-16T13:39:00.391" v="1084"/>
          <ac:spMkLst>
            <pc:docMk/>
            <pc:sldMk cId="3308889679" sldId="269"/>
            <ac:spMk id="11" creationId="{38B4A1A9-F2B4-A6CE-800F-E28A2CF3D0D9}"/>
          </ac:spMkLst>
        </pc:spChg>
        <pc:spChg chg="add mod">
          <ac:chgData name="Prateek Gupta" userId="3a13c84d7a395a0c" providerId="LiveId" clId="{17EBAAEF-1044-49FC-9306-A9939C9A99E9}" dt="2022-09-16T14:39:29.063" v="5671" actId="20577"/>
          <ac:spMkLst>
            <pc:docMk/>
            <pc:sldMk cId="3308889679" sldId="269"/>
            <ac:spMk id="12" creationId="{A1A175DC-BA64-8458-64A8-DC473E050DA0}"/>
          </ac:spMkLst>
        </pc:spChg>
        <pc:picChg chg="del">
          <ac:chgData name="Prateek Gupta" userId="3a13c84d7a395a0c" providerId="LiveId" clId="{17EBAAEF-1044-49FC-9306-A9939C9A99E9}" dt="2022-09-16T13:17:13.618" v="5" actId="478"/>
          <ac:picMkLst>
            <pc:docMk/>
            <pc:sldMk cId="3308889679" sldId="269"/>
            <ac:picMk id="3" creationId="{77F4BED1-1212-4435-864E-D22014C73B59}"/>
          </ac:picMkLst>
        </pc:picChg>
        <pc:picChg chg="del mod">
          <ac:chgData name="Prateek Gupta" userId="3a13c84d7a395a0c" providerId="LiveId" clId="{17EBAAEF-1044-49FC-9306-A9939C9A99E9}" dt="2022-09-16T13:37:23.914" v="1068" actId="478"/>
          <ac:picMkLst>
            <pc:docMk/>
            <pc:sldMk cId="3308889679" sldId="269"/>
            <ac:picMk id="6" creationId="{188A58D0-25F0-0DB4-8F8A-14C0CF5C697E}"/>
          </ac:picMkLst>
        </pc:picChg>
        <pc:picChg chg="add mod">
          <ac:chgData name="Prateek Gupta" userId="3a13c84d7a395a0c" providerId="LiveId" clId="{17EBAAEF-1044-49FC-9306-A9939C9A99E9}" dt="2022-09-16T13:40:18.168" v="1095" actId="1076"/>
          <ac:picMkLst>
            <pc:docMk/>
            <pc:sldMk cId="3308889679" sldId="269"/>
            <ac:picMk id="9" creationId="{D2C85190-05DE-0B52-FFE1-D95BCBB1B59D}"/>
          </ac:picMkLst>
        </pc:picChg>
        <pc:picChg chg="add del mod">
          <ac:chgData name="Prateek Gupta" userId="3a13c84d7a395a0c" providerId="LiveId" clId="{17EBAAEF-1044-49FC-9306-A9939C9A99E9}" dt="2022-09-16T14:59:07.443" v="7916"/>
          <ac:picMkLst>
            <pc:docMk/>
            <pc:sldMk cId="3308889679" sldId="269"/>
            <ac:picMk id="13" creationId="{0A85FC91-29AE-BC4D-4769-7E862944095C}"/>
          </ac:picMkLst>
        </pc:picChg>
        <pc:picChg chg="add del mod">
          <ac:chgData name="Prateek Gupta" userId="3a13c84d7a395a0c" providerId="LiveId" clId="{17EBAAEF-1044-49FC-9306-A9939C9A99E9}" dt="2022-09-16T14:59:13.544" v="7918"/>
          <ac:picMkLst>
            <pc:docMk/>
            <pc:sldMk cId="3308889679" sldId="269"/>
            <ac:picMk id="14" creationId="{0CF065A0-32FF-54AC-881D-480071DF35C3}"/>
          </ac:picMkLst>
        </pc:picChg>
        <pc:picChg chg="add del mod ord">
          <ac:chgData name="Prateek Gupta" userId="3a13c84d7a395a0c" providerId="LiveId" clId="{17EBAAEF-1044-49FC-9306-A9939C9A99E9}" dt="2022-09-16T14:59:32.235" v="7919"/>
          <ac:picMkLst>
            <pc:docMk/>
            <pc:sldMk cId="3308889679" sldId="269"/>
            <ac:picMk id="17" creationId="{AFC1B95A-4FEE-0010-8365-BC8E6BBE7D26}"/>
          </ac:picMkLst>
        </pc:picChg>
        <pc:picChg chg="add mod">
          <ac:chgData name="Prateek Gupta" userId="3a13c84d7a395a0c" providerId="LiveId" clId="{17EBAAEF-1044-49FC-9306-A9939C9A99E9}" dt="2022-09-16T14:59:32.235" v="7919"/>
          <ac:picMkLst>
            <pc:docMk/>
            <pc:sldMk cId="3308889679" sldId="269"/>
            <ac:picMk id="18" creationId="{9047F74F-C806-DB30-24E1-9A1EB523E5F5}"/>
          </ac:picMkLst>
        </pc:picChg>
      </pc:sldChg>
      <pc:sldChg chg="addSp delSp modSp mod modTransition delAnim modNotesTx">
        <pc:chgData name="Prateek Gupta" userId="3a13c84d7a395a0c" providerId="LiveId" clId="{17EBAAEF-1044-49FC-9306-A9939C9A99E9}" dt="2022-09-16T14:57:40.528" v="7914"/>
        <pc:sldMkLst>
          <pc:docMk/>
          <pc:sldMk cId="4161351099" sldId="272"/>
        </pc:sldMkLst>
        <pc:spChg chg="mod">
          <ac:chgData name="Prateek Gupta" userId="3a13c84d7a395a0c" providerId="LiveId" clId="{17EBAAEF-1044-49FC-9306-A9939C9A99E9}" dt="2022-09-16T13:30:22.951" v="761" actId="20577"/>
          <ac:spMkLst>
            <pc:docMk/>
            <pc:sldMk cId="4161351099" sldId="272"/>
            <ac:spMk id="2" creationId="{0369BA37-9A8D-A3FC-A0D4-19A1557146E0}"/>
          </ac:spMkLst>
        </pc:spChg>
        <pc:spChg chg="add del mod">
          <ac:chgData name="Prateek Gupta" userId="3a13c84d7a395a0c" providerId="LiveId" clId="{17EBAAEF-1044-49FC-9306-A9939C9A99E9}" dt="2022-09-16T13:31:14.532" v="816" actId="931"/>
          <ac:spMkLst>
            <pc:docMk/>
            <pc:sldMk cId="4161351099" sldId="272"/>
            <ac:spMk id="5" creationId="{83500F54-86C3-BA49-E591-871F163408DB}"/>
          </ac:spMkLst>
        </pc:spChg>
        <pc:spChg chg="mod">
          <ac:chgData name="Prateek Gupta" userId="3a13c84d7a395a0c" providerId="LiveId" clId="{17EBAAEF-1044-49FC-9306-A9939C9A99E9}" dt="2022-09-16T13:31:00.525" v="814" actId="6549"/>
          <ac:spMkLst>
            <pc:docMk/>
            <pc:sldMk cId="4161351099" sldId="272"/>
            <ac:spMk id="6" creationId="{7E825924-A5BF-56DC-1556-D546591C26AA}"/>
          </ac:spMkLst>
        </pc:spChg>
        <pc:picChg chg="del">
          <ac:chgData name="Prateek Gupta" userId="3a13c84d7a395a0c" providerId="LiveId" clId="{17EBAAEF-1044-49FC-9306-A9939C9A99E9}" dt="2022-09-16T13:17:02.677" v="3" actId="478"/>
          <ac:picMkLst>
            <pc:docMk/>
            <pc:sldMk cId="4161351099" sldId="272"/>
            <ac:picMk id="3" creationId="{D784161E-9A3B-4703-4555-F7DE08174B0C}"/>
          </ac:picMkLst>
        </pc:picChg>
        <pc:picChg chg="del">
          <ac:chgData name="Prateek Gupta" userId="3a13c84d7a395a0c" providerId="LiveId" clId="{17EBAAEF-1044-49FC-9306-A9939C9A99E9}" dt="2022-09-16T13:31:03.941" v="815" actId="478"/>
          <ac:picMkLst>
            <pc:docMk/>
            <pc:sldMk cId="4161351099" sldId="272"/>
            <ac:picMk id="7" creationId="{80E48992-DC5B-92D3-2D5A-9BC810802AE2}"/>
          </ac:picMkLst>
        </pc:picChg>
        <pc:picChg chg="add mod">
          <ac:chgData name="Prateek Gupta" userId="3a13c84d7a395a0c" providerId="LiveId" clId="{17EBAAEF-1044-49FC-9306-A9939C9A99E9}" dt="2022-09-16T13:31:24.318" v="822" actId="14100"/>
          <ac:picMkLst>
            <pc:docMk/>
            <pc:sldMk cId="4161351099" sldId="272"/>
            <ac:picMk id="9" creationId="{B5D44AF0-6BE3-2275-C646-D497764AEE16}"/>
          </ac:picMkLst>
        </pc:picChg>
        <pc:picChg chg="add del mod">
          <ac:chgData name="Prateek Gupta" userId="3a13c84d7a395a0c" providerId="LiveId" clId="{17EBAAEF-1044-49FC-9306-A9939C9A99E9}" dt="2022-09-16T14:57:40.528" v="7914"/>
          <ac:picMkLst>
            <pc:docMk/>
            <pc:sldMk cId="4161351099" sldId="272"/>
            <ac:picMk id="10" creationId="{19BFE49B-6C7F-F2E1-956C-FE5D85314384}"/>
          </ac:picMkLst>
        </pc:picChg>
        <pc:picChg chg="add mod">
          <ac:chgData name="Prateek Gupta" userId="3a13c84d7a395a0c" providerId="LiveId" clId="{17EBAAEF-1044-49FC-9306-A9939C9A99E9}" dt="2022-09-16T14:57:40.528" v="7914"/>
          <ac:picMkLst>
            <pc:docMk/>
            <pc:sldMk cId="4161351099" sldId="272"/>
            <ac:picMk id="11" creationId="{5C6C0EC2-2691-49C2-95DF-4ADCBCDD4C23}"/>
          </ac:picMkLst>
        </pc:picChg>
      </pc:sldChg>
      <pc:sldChg chg="addSp delSp modSp mod modTransition delAnim modAnim">
        <pc:chgData name="Prateek Gupta" userId="3a13c84d7a395a0c" providerId="LiveId" clId="{17EBAAEF-1044-49FC-9306-A9939C9A99E9}" dt="2022-09-16T15:12:25.796" v="7951"/>
        <pc:sldMkLst>
          <pc:docMk/>
          <pc:sldMk cId="4251545556" sldId="273"/>
        </pc:sldMkLst>
        <pc:spChg chg="mod">
          <ac:chgData name="Prateek Gupta" userId="3a13c84d7a395a0c" providerId="LiveId" clId="{17EBAAEF-1044-49FC-9306-A9939C9A99E9}" dt="2022-09-16T14:19:59.617" v="3621" actId="20577"/>
          <ac:spMkLst>
            <pc:docMk/>
            <pc:sldMk cId="4251545556" sldId="273"/>
            <ac:spMk id="2" creationId="{6DC6B64D-B81C-3900-1B9C-770B75CF2C2B}"/>
          </ac:spMkLst>
        </pc:spChg>
        <pc:spChg chg="mod">
          <ac:chgData name="Prateek Gupta" userId="3a13c84d7a395a0c" providerId="LiveId" clId="{17EBAAEF-1044-49FC-9306-A9939C9A99E9}" dt="2022-09-16T14:19:49.576" v="3601" actId="20577"/>
          <ac:spMkLst>
            <pc:docMk/>
            <pc:sldMk cId="4251545556" sldId="273"/>
            <ac:spMk id="3" creationId="{7FB6CDAD-A95B-CB0C-E448-E4D497BC2084}"/>
          </ac:spMkLst>
        </pc:spChg>
        <pc:spChg chg="mod">
          <ac:chgData name="Prateek Gupta" userId="3a13c84d7a395a0c" providerId="LiveId" clId="{17EBAAEF-1044-49FC-9306-A9939C9A99E9}" dt="2022-09-16T14:24:30.837" v="4207" actId="20577"/>
          <ac:spMkLst>
            <pc:docMk/>
            <pc:sldMk cId="4251545556" sldId="273"/>
            <ac:spMk id="13" creationId="{156DCBD5-56DA-098A-D0A1-8204F2AA003F}"/>
          </ac:spMkLst>
        </pc:spChg>
        <pc:picChg chg="add del mod">
          <ac:chgData name="Prateek Gupta" userId="3a13c84d7a395a0c" providerId="LiveId" clId="{17EBAAEF-1044-49FC-9306-A9939C9A99E9}" dt="2022-09-16T15:09:13.707" v="7945"/>
          <ac:picMkLst>
            <pc:docMk/>
            <pc:sldMk cId="4251545556" sldId="273"/>
            <ac:picMk id="4" creationId="{F96E9662-4CA0-EAEE-B4DA-7D2264263D0D}"/>
          </ac:picMkLst>
        </pc:picChg>
        <pc:picChg chg="add del mod">
          <ac:chgData name="Prateek Gupta" userId="3a13c84d7a395a0c" providerId="LiveId" clId="{17EBAAEF-1044-49FC-9306-A9939C9A99E9}" dt="2022-09-16T15:09:26.356" v="7947"/>
          <ac:picMkLst>
            <pc:docMk/>
            <pc:sldMk cId="4251545556" sldId="273"/>
            <ac:picMk id="5" creationId="{8C548F48-6A9C-BCD9-BB1D-8B92E5ECC277}"/>
          </ac:picMkLst>
        </pc:picChg>
        <pc:picChg chg="del">
          <ac:chgData name="Prateek Gupta" userId="3a13c84d7a395a0c" providerId="LiveId" clId="{17EBAAEF-1044-49FC-9306-A9939C9A99E9}" dt="2022-09-16T13:17:37.010" v="11" actId="478"/>
          <ac:picMkLst>
            <pc:docMk/>
            <pc:sldMk cId="4251545556" sldId="273"/>
            <ac:picMk id="8" creationId="{C82E5B0D-85AC-4E84-795C-7B17B98AB696}"/>
          </ac:picMkLst>
        </pc:picChg>
        <pc:picChg chg="add del mod ord">
          <ac:chgData name="Prateek Gupta" userId="3a13c84d7a395a0c" providerId="LiveId" clId="{17EBAAEF-1044-49FC-9306-A9939C9A99E9}" dt="2022-09-16T15:09:55.386" v="7948"/>
          <ac:picMkLst>
            <pc:docMk/>
            <pc:sldMk cId="4251545556" sldId="273"/>
            <ac:picMk id="9" creationId="{AEA2EE9B-4268-9C9C-2D24-FEE38E2C7DE2}"/>
          </ac:picMkLst>
        </pc:picChg>
        <pc:picChg chg="add del mod">
          <ac:chgData name="Prateek Gupta" userId="3a13c84d7a395a0c" providerId="LiveId" clId="{17EBAAEF-1044-49FC-9306-A9939C9A99E9}" dt="2022-09-16T15:10:00.904" v="7950"/>
          <ac:picMkLst>
            <pc:docMk/>
            <pc:sldMk cId="4251545556" sldId="273"/>
            <ac:picMk id="10" creationId="{82930F38-5304-9A5F-19D1-486C567FFA74}"/>
          </ac:picMkLst>
        </pc:picChg>
        <pc:picChg chg="add del mod ord">
          <ac:chgData name="Prateek Gupta" userId="3a13c84d7a395a0c" providerId="LiveId" clId="{17EBAAEF-1044-49FC-9306-A9939C9A99E9}" dt="2022-09-16T15:12:25.796" v="7951"/>
          <ac:picMkLst>
            <pc:docMk/>
            <pc:sldMk cId="4251545556" sldId="273"/>
            <ac:picMk id="14" creationId="{A2620447-8FF5-C4CE-33A3-46B55B26A6EC}"/>
          </ac:picMkLst>
        </pc:picChg>
        <pc:picChg chg="add mod">
          <ac:chgData name="Prateek Gupta" userId="3a13c84d7a395a0c" providerId="LiveId" clId="{17EBAAEF-1044-49FC-9306-A9939C9A99E9}" dt="2022-09-16T15:12:25.796" v="7951"/>
          <ac:picMkLst>
            <pc:docMk/>
            <pc:sldMk cId="4251545556" sldId="273"/>
            <ac:picMk id="15" creationId="{179BBDBB-8108-1883-A908-960AAD67C073}"/>
          </ac:picMkLst>
        </pc:picChg>
      </pc:sldChg>
      <pc:sldChg chg="new del">
        <pc:chgData name="Prateek Gupta" userId="3a13c84d7a395a0c" providerId="LiveId" clId="{17EBAAEF-1044-49FC-9306-A9939C9A99E9}" dt="2022-09-16T13:47:03.166" v="1587" actId="2696"/>
        <pc:sldMkLst>
          <pc:docMk/>
          <pc:sldMk cId="1994589329" sldId="274"/>
        </pc:sldMkLst>
      </pc:sldChg>
      <pc:sldChg chg="addSp delSp add del setBg delDesignElem">
        <pc:chgData name="Prateek Gupta" userId="3a13c84d7a395a0c" providerId="LiveId" clId="{17EBAAEF-1044-49FC-9306-A9939C9A99E9}" dt="2022-09-16T13:36:52.621" v="1064"/>
        <pc:sldMkLst>
          <pc:docMk/>
          <pc:sldMk cId="3130414236" sldId="274"/>
        </pc:sldMkLst>
        <pc:spChg chg="add del">
          <ac:chgData name="Prateek Gupta" userId="3a13c84d7a395a0c" providerId="LiveId" clId="{17EBAAEF-1044-49FC-9306-A9939C9A99E9}" dt="2022-09-16T13:36:52.621" v="1064"/>
          <ac:spMkLst>
            <pc:docMk/>
            <pc:sldMk cId="3130414236" sldId="274"/>
            <ac:spMk id="16" creationId="{2B97F24A-32CE-4C1C-A50D-3016B394DCFB}"/>
          </ac:spMkLst>
        </pc:spChg>
        <pc:spChg chg="add del">
          <ac:chgData name="Prateek Gupta" userId="3a13c84d7a395a0c" providerId="LiveId" clId="{17EBAAEF-1044-49FC-9306-A9939C9A99E9}" dt="2022-09-16T13:36:52.621" v="1064"/>
          <ac:spMkLst>
            <pc:docMk/>
            <pc:sldMk cId="3130414236" sldId="274"/>
            <ac:spMk id="18" creationId="{6357EC4F-235E-4222-A36F-C7878ACE37F2}"/>
          </ac:spMkLst>
        </pc:spChg>
      </pc:sldChg>
      <pc:sldChg chg="addSp delSp modSp add del mod setBg delDesignElem">
        <pc:chgData name="Prateek Gupta" userId="3a13c84d7a395a0c" providerId="LiveId" clId="{17EBAAEF-1044-49FC-9306-A9939C9A99E9}" dt="2022-09-16T13:49:09.345" v="1612" actId="2696"/>
        <pc:sldMkLst>
          <pc:docMk/>
          <pc:sldMk cId="76878169" sldId="275"/>
        </pc:sldMkLst>
        <pc:spChg chg="mod">
          <ac:chgData name="Prateek Gupta" userId="3a13c84d7a395a0c" providerId="LiveId" clId="{17EBAAEF-1044-49FC-9306-A9939C9A99E9}" dt="2022-09-16T13:47:09.879" v="1600" actId="20577"/>
          <ac:spMkLst>
            <pc:docMk/>
            <pc:sldMk cId="76878169" sldId="275"/>
            <ac:spMk id="13" creationId="{F3E838D8-C04F-7A35-2DCD-BE89BF3F821A}"/>
          </ac:spMkLst>
        </pc:spChg>
        <pc:spChg chg="del">
          <ac:chgData name="Prateek Gupta" userId="3a13c84d7a395a0c" providerId="LiveId" clId="{17EBAAEF-1044-49FC-9306-A9939C9A99E9}" dt="2022-09-16T13:46:56.216" v="1586"/>
          <ac:spMkLst>
            <pc:docMk/>
            <pc:sldMk cId="76878169" sldId="275"/>
            <ac:spMk id="16" creationId="{2B97F24A-32CE-4C1C-A50D-3016B394DCFB}"/>
          </ac:spMkLst>
        </pc:spChg>
        <pc:spChg chg="del">
          <ac:chgData name="Prateek Gupta" userId="3a13c84d7a395a0c" providerId="LiveId" clId="{17EBAAEF-1044-49FC-9306-A9939C9A99E9}" dt="2022-09-16T13:46:56.216" v="1586"/>
          <ac:spMkLst>
            <pc:docMk/>
            <pc:sldMk cId="76878169" sldId="275"/>
            <ac:spMk id="18" creationId="{6357EC4F-235E-4222-A36F-C7878ACE37F2}"/>
          </ac:spMkLst>
        </pc:spChg>
        <pc:picChg chg="add del mod">
          <ac:chgData name="Prateek Gupta" userId="3a13c84d7a395a0c" providerId="LiveId" clId="{17EBAAEF-1044-49FC-9306-A9939C9A99E9}" dt="2022-09-16T13:48:40.371" v="1610" actId="478"/>
          <ac:picMkLst>
            <pc:docMk/>
            <pc:sldMk cId="76878169" sldId="275"/>
            <ac:picMk id="4" creationId="{C114B193-3F0E-DDA5-7F5A-F3C1BF056D6C}"/>
          </ac:picMkLst>
        </pc:picChg>
        <pc:picChg chg="del">
          <ac:chgData name="Prateek Gupta" userId="3a13c84d7a395a0c" providerId="LiveId" clId="{17EBAAEF-1044-49FC-9306-A9939C9A99E9}" dt="2022-09-16T13:47:15.718" v="1601" actId="478"/>
          <ac:picMkLst>
            <pc:docMk/>
            <pc:sldMk cId="76878169" sldId="275"/>
            <ac:picMk id="5" creationId="{5D2CDD63-D19B-86ED-E672-37F004B381A8}"/>
          </ac:picMkLst>
        </pc:picChg>
      </pc:sldChg>
      <pc:sldChg chg="addSp delSp modSp add mod modTransition modNotesTx">
        <pc:chgData name="Prateek Gupta" userId="3a13c84d7a395a0c" providerId="LiveId" clId="{17EBAAEF-1044-49FC-9306-A9939C9A99E9}" dt="2022-09-16T15:02:26.939" v="7931"/>
        <pc:sldMkLst>
          <pc:docMk/>
          <pc:sldMk cId="2040486725" sldId="276"/>
        </pc:sldMkLst>
        <pc:spChg chg="mod">
          <ac:chgData name="Prateek Gupta" userId="3a13c84d7a395a0c" providerId="LiveId" clId="{17EBAAEF-1044-49FC-9306-A9939C9A99E9}" dt="2022-09-16T13:49:17.866" v="1626" actId="20577"/>
          <ac:spMkLst>
            <pc:docMk/>
            <pc:sldMk cId="2040486725" sldId="276"/>
            <ac:spMk id="13" creationId="{F3E838D8-C04F-7A35-2DCD-BE89BF3F821A}"/>
          </ac:spMkLst>
        </pc:spChg>
        <pc:picChg chg="add mod">
          <ac:chgData name="Prateek Gupta" userId="3a13c84d7a395a0c" providerId="LiveId" clId="{17EBAAEF-1044-49FC-9306-A9939C9A99E9}" dt="2022-09-16T13:49:43.310" v="1631" actId="14100"/>
          <ac:picMkLst>
            <pc:docMk/>
            <pc:sldMk cId="2040486725" sldId="276"/>
            <ac:picMk id="4" creationId="{A526C2FE-6C7A-FAC5-0AC2-4E7DE0001457}"/>
          </ac:picMkLst>
        </pc:picChg>
        <pc:picChg chg="del">
          <ac:chgData name="Prateek Gupta" userId="3a13c84d7a395a0c" providerId="LiveId" clId="{17EBAAEF-1044-49FC-9306-A9939C9A99E9}" dt="2022-09-16T13:49:11.591" v="1613" actId="478"/>
          <ac:picMkLst>
            <pc:docMk/>
            <pc:sldMk cId="2040486725" sldId="276"/>
            <ac:picMk id="5" creationId="{5D2CDD63-D19B-86ED-E672-37F004B381A8}"/>
          </ac:picMkLst>
        </pc:picChg>
        <pc:picChg chg="add del mod">
          <ac:chgData name="Prateek Gupta" userId="3a13c84d7a395a0c" providerId="LiveId" clId="{17EBAAEF-1044-49FC-9306-A9939C9A99E9}" dt="2022-09-16T15:02:26.939" v="7931"/>
          <ac:picMkLst>
            <pc:docMk/>
            <pc:sldMk cId="2040486725" sldId="276"/>
            <ac:picMk id="6" creationId="{91FF6B9B-686B-9B0B-D2CF-C3EA25B3D747}"/>
          </ac:picMkLst>
        </pc:picChg>
        <pc:picChg chg="add mod">
          <ac:chgData name="Prateek Gupta" userId="3a13c84d7a395a0c" providerId="LiveId" clId="{17EBAAEF-1044-49FC-9306-A9939C9A99E9}" dt="2022-09-16T15:02:26.939" v="7931"/>
          <ac:picMkLst>
            <pc:docMk/>
            <pc:sldMk cId="2040486725" sldId="276"/>
            <ac:picMk id="7" creationId="{987E75F4-1DC2-80E3-D328-67CD7D1076B3}"/>
          </ac:picMkLst>
        </pc:picChg>
      </pc:sldChg>
      <pc:sldChg chg="delSp add del setBg delDesignElem">
        <pc:chgData name="Prateek Gupta" userId="3a13c84d7a395a0c" providerId="LiveId" clId="{17EBAAEF-1044-49FC-9306-A9939C9A99E9}" dt="2022-09-16T13:48:13.137" v="1609" actId="2696"/>
        <pc:sldMkLst>
          <pc:docMk/>
          <pc:sldMk cId="3618248072" sldId="276"/>
        </pc:sldMkLst>
        <pc:spChg chg="del">
          <ac:chgData name="Prateek Gupta" userId="3a13c84d7a395a0c" providerId="LiveId" clId="{17EBAAEF-1044-49FC-9306-A9939C9A99E9}" dt="2022-09-16T13:48:07.560" v="1608"/>
          <ac:spMkLst>
            <pc:docMk/>
            <pc:sldMk cId="3618248072" sldId="276"/>
            <ac:spMk id="16" creationId="{2B97F24A-32CE-4C1C-A50D-3016B394DCFB}"/>
          </ac:spMkLst>
        </pc:spChg>
        <pc:spChg chg="del">
          <ac:chgData name="Prateek Gupta" userId="3a13c84d7a395a0c" providerId="LiveId" clId="{17EBAAEF-1044-49FC-9306-A9939C9A99E9}" dt="2022-09-16T13:48:07.560" v="1608"/>
          <ac:spMkLst>
            <pc:docMk/>
            <pc:sldMk cId="3618248072" sldId="276"/>
            <ac:spMk id="18" creationId="{6357EC4F-235E-4222-A36F-C7878ACE37F2}"/>
          </ac:spMkLst>
        </pc:spChg>
      </pc:sldChg>
      <pc:sldChg chg="addSp delSp modSp add mod ord modTransition modAnim modNotesTx">
        <pc:chgData name="Prateek Gupta" userId="3a13c84d7a395a0c" providerId="LiveId" clId="{17EBAAEF-1044-49FC-9306-A9939C9A99E9}" dt="2022-09-16T15:03:55.021" v="7935"/>
        <pc:sldMkLst>
          <pc:docMk/>
          <pc:sldMk cId="4292730366" sldId="277"/>
        </pc:sldMkLst>
        <pc:spChg chg="mod">
          <ac:chgData name="Prateek Gupta" userId="3a13c84d7a395a0c" providerId="LiveId" clId="{17EBAAEF-1044-49FC-9306-A9939C9A99E9}" dt="2022-09-16T13:50:58.214" v="1699" actId="20577"/>
          <ac:spMkLst>
            <pc:docMk/>
            <pc:sldMk cId="4292730366" sldId="277"/>
            <ac:spMk id="2" creationId="{0D64AFF8-6B55-9744-CF83-02D4A6F847F3}"/>
          </ac:spMkLst>
        </pc:spChg>
        <pc:spChg chg="mod">
          <ac:chgData name="Prateek Gupta" userId="3a13c84d7a395a0c" providerId="LiveId" clId="{17EBAAEF-1044-49FC-9306-A9939C9A99E9}" dt="2022-09-16T13:51:49.111" v="1865" actId="20577"/>
          <ac:spMkLst>
            <pc:docMk/>
            <pc:sldMk cId="4292730366" sldId="277"/>
            <ac:spMk id="13" creationId="{F3E838D8-C04F-7A35-2DCD-BE89BF3F821A}"/>
          </ac:spMkLst>
        </pc:spChg>
        <pc:picChg chg="del">
          <ac:chgData name="Prateek Gupta" userId="3a13c84d7a395a0c" providerId="LiveId" clId="{17EBAAEF-1044-49FC-9306-A9939C9A99E9}" dt="2022-09-16T13:50:05.516" v="1635" actId="478"/>
          <ac:picMkLst>
            <pc:docMk/>
            <pc:sldMk cId="4292730366" sldId="277"/>
            <ac:picMk id="4" creationId="{A526C2FE-6C7A-FAC5-0AC2-4E7DE0001457}"/>
          </ac:picMkLst>
        </pc:picChg>
        <pc:picChg chg="add mod">
          <ac:chgData name="Prateek Gupta" userId="3a13c84d7a395a0c" providerId="LiveId" clId="{17EBAAEF-1044-49FC-9306-A9939C9A99E9}" dt="2022-09-16T13:52:21.440" v="1871" actId="14100"/>
          <ac:picMkLst>
            <pc:docMk/>
            <pc:sldMk cId="4292730366" sldId="277"/>
            <ac:picMk id="5" creationId="{E237625D-8EF9-79A2-3B0B-39269B5B2B15}"/>
          </ac:picMkLst>
        </pc:picChg>
        <pc:picChg chg="add del mod">
          <ac:chgData name="Prateek Gupta" userId="3a13c84d7a395a0c" providerId="LiveId" clId="{17EBAAEF-1044-49FC-9306-A9939C9A99E9}" dt="2022-09-16T15:03:02.316" v="7932"/>
          <ac:picMkLst>
            <pc:docMk/>
            <pc:sldMk cId="4292730366" sldId="277"/>
            <ac:picMk id="6" creationId="{F4B9193D-5560-CF3F-1987-0F6C37A57041}"/>
          </ac:picMkLst>
        </pc:picChg>
        <pc:picChg chg="add del mod">
          <ac:chgData name="Prateek Gupta" userId="3a13c84d7a395a0c" providerId="LiveId" clId="{17EBAAEF-1044-49FC-9306-A9939C9A99E9}" dt="2022-09-16T15:03:16.162" v="7934"/>
          <ac:picMkLst>
            <pc:docMk/>
            <pc:sldMk cId="4292730366" sldId="277"/>
            <ac:picMk id="7" creationId="{AA101C64-78A5-00C3-7494-74A7375B708E}"/>
          </ac:picMkLst>
        </pc:picChg>
        <pc:picChg chg="add del mod ord">
          <ac:chgData name="Prateek Gupta" userId="3a13c84d7a395a0c" providerId="LiveId" clId="{17EBAAEF-1044-49FC-9306-A9939C9A99E9}" dt="2022-09-16T15:03:55.021" v="7935"/>
          <ac:picMkLst>
            <pc:docMk/>
            <pc:sldMk cId="4292730366" sldId="277"/>
            <ac:picMk id="10" creationId="{C23D3ED6-EF0E-C8D1-3CDC-A713A32CAC1E}"/>
          </ac:picMkLst>
        </pc:picChg>
        <pc:picChg chg="add mod">
          <ac:chgData name="Prateek Gupta" userId="3a13c84d7a395a0c" providerId="LiveId" clId="{17EBAAEF-1044-49FC-9306-A9939C9A99E9}" dt="2022-09-16T15:03:55.021" v="7935"/>
          <ac:picMkLst>
            <pc:docMk/>
            <pc:sldMk cId="4292730366" sldId="277"/>
            <ac:picMk id="11" creationId="{99257A34-8CE1-DA4C-F42B-FBCF4A2FCAFE}"/>
          </ac:picMkLst>
        </pc:picChg>
      </pc:sldChg>
      <pc:sldChg chg="addSp delSp modSp mod modTransition modNotesTx">
        <pc:chgData name="Prateek Gupta" userId="3a13c84d7a395a0c" providerId="LiveId" clId="{17EBAAEF-1044-49FC-9306-A9939C9A99E9}" dt="2022-09-16T15:06:35.203" v="7941"/>
        <pc:sldMkLst>
          <pc:docMk/>
          <pc:sldMk cId="4283177958" sldId="278"/>
        </pc:sldMkLst>
        <pc:spChg chg="mod">
          <ac:chgData name="Prateek Gupta" userId="3a13c84d7a395a0c" providerId="LiveId" clId="{17EBAAEF-1044-49FC-9306-A9939C9A99E9}" dt="2022-09-16T14:02:20.113" v="2434" actId="20577"/>
          <ac:spMkLst>
            <pc:docMk/>
            <pc:sldMk cId="4283177958" sldId="278"/>
            <ac:spMk id="2" creationId="{6DC6B64D-B81C-3900-1B9C-770B75CF2C2B}"/>
          </ac:spMkLst>
        </pc:spChg>
        <pc:spChg chg="mod">
          <ac:chgData name="Prateek Gupta" userId="3a13c84d7a395a0c" providerId="LiveId" clId="{17EBAAEF-1044-49FC-9306-A9939C9A99E9}" dt="2022-09-16T14:04:12.714" v="2565" actId="20577"/>
          <ac:spMkLst>
            <pc:docMk/>
            <pc:sldMk cId="4283177958" sldId="278"/>
            <ac:spMk id="13" creationId="{156DCBD5-56DA-098A-D0A1-8204F2AA003F}"/>
          </ac:spMkLst>
        </pc:spChg>
        <pc:picChg chg="add mod">
          <ac:chgData name="Prateek Gupta" userId="3a13c84d7a395a0c" providerId="LiveId" clId="{17EBAAEF-1044-49FC-9306-A9939C9A99E9}" dt="2022-09-16T14:02:03.938" v="2403" actId="14100"/>
          <ac:picMkLst>
            <pc:docMk/>
            <pc:sldMk cId="4283177958" sldId="278"/>
            <ac:picMk id="4" creationId="{86BB6E02-C360-A13A-3E93-051D8F12F0E7}"/>
          </ac:picMkLst>
        </pc:picChg>
        <pc:picChg chg="del">
          <ac:chgData name="Prateek Gupta" userId="3a13c84d7a395a0c" providerId="LiveId" clId="{17EBAAEF-1044-49FC-9306-A9939C9A99E9}" dt="2022-09-16T13:59:44.302" v="2390" actId="478"/>
          <ac:picMkLst>
            <pc:docMk/>
            <pc:sldMk cId="4283177958" sldId="278"/>
            <ac:picMk id="6" creationId="{0F8772E9-9B61-886E-FC01-80FB42D703A5}"/>
          </ac:picMkLst>
        </pc:picChg>
        <pc:picChg chg="add mod">
          <ac:chgData name="Prateek Gupta" userId="3a13c84d7a395a0c" providerId="LiveId" clId="{17EBAAEF-1044-49FC-9306-A9939C9A99E9}" dt="2022-09-16T14:01:56.078" v="2401" actId="14100"/>
          <ac:picMkLst>
            <pc:docMk/>
            <pc:sldMk cId="4283177958" sldId="278"/>
            <ac:picMk id="7" creationId="{6C5DD635-DFF9-5012-412C-18A5EC4DE1B1}"/>
          </ac:picMkLst>
        </pc:picChg>
        <pc:picChg chg="add del mod">
          <ac:chgData name="Prateek Gupta" userId="3a13c84d7a395a0c" providerId="LiveId" clId="{17EBAAEF-1044-49FC-9306-A9939C9A99E9}" dt="2022-09-16T15:06:35.203" v="7941"/>
          <ac:picMkLst>
            <pc:docMk/>
            <pc:sldMk cId="4283177958" sldId="278"/>
            <ac:picMk id="8" creationId="{C5D0B875-2245-3BDA-B698-9A28DAE53E2E}"/>
          </ac:picMkLst>
        </pc:picChg>
        <pc:picChg chg="add mod">
          <ac:chgData name="Prateek Gupta" userId="3a13c84d7a395a0c" providerId="LiveId" clId="{17EBAAEF-1044-49FC-9306-A9939C9A99E9}" dt="2022-09-16T15:06:35.203" v="7941"/>
          <ac:picMkLst>
            <pc:docMk/>
            <pc:sldMk cId="4283177958" sldId="278"/>
            <ac:picMk id="9" creationId="{F3C70E8A-5EBF-57B1-BAD1-775DA1F0CD8C}"/>
          </ac:picMkLst>
        </pc:picChg>
      </pc:sldChg>
      <pc:sldChg chg="delSp modSp del mod">
        <pc:chgData name="Prateek Gupta" userId="3a13c84d7a395a0c" providerId="LiveId" clId="{17EBAAEF-1044-49FC-9306-A9939C9A99E9}" dt="2022-09-16T14:05:50.499" v="2593" actId="2696"/>
        <pc:sldMkLst>
          <pc:docMk/>
          <pc:sldMk cId="512746870" sldId="279"/>
        </pc:sldMkLst>
        <pc:spChg chg="mod">
          <ac:chgData name="Prateek Gupta" userId="3a13c84d7a395a0c" providerId="LiveId" clId="{17EBAAEF-1044-49FC-9306-A9939C9A99E9}" dt="2022-09-16T14:05:26.247" v="2589" actId="20577"/>
          <ac:spMkLst>
            <pc:docMk/>
            <pc:sldMk cId="512746870" sldId="279"/>
            <ac:spMk id="2" creationId="{6DC6B64D-B81C-3900-1B9C-770B75CF2C2B}"/>
          </ac:spMkLst>
        </pc:spChg>
        <pc:picChg chg="del">
          <ac:chgData name="Prateek Gupta" userId="3a13c84d7a395a0c" providerId="LiveId" clId="{17EBAAEF-1044-49FC-9306-A9939C9A99E9}" dt="2022-09-16T14:05:32.573" v="2591" actId="478"/>
          <ac:picMkLst>
            <pc:docMk/>
            <pc:sldMk cId="512746870" sldId="279"/>
            <ac:picMk id="4" creationId="{86BB6E02-C360-A13A-3E93-051D8F12F0E7}"/>
          </ac:picMkLst>
        </pc:picChg>
        <pc:picChg chg="del">
          <ac:chgData name="Prateek Gupta" userId="3a13c84d7a395a0c" providerId="LiveId" clId="{17EBAAEF-1044-49FC-9306-A9939C9A99E9}" dt="2022-09-16T14:05:30.184" v="2590" actId="478"/>
          <ac:picMkLst>
            <pc:docMk/>
            <pc:sldMk cId="512746870" sldId="279"/>
            <ac:picMk id="7" creationId="{6C5DD635-DFF9-5012-412C-18A5EC4DE1B1}"/>
          </ac:picMkLst>
        </pc:picChg>
      </pc:sldChg>
      <pc:sldChg chg="addSp delSp modSp add mod modTransition modNotesTx">
        <pc:chgData name="Prateek Gupta" userId="3a13c84d7a395a0c" providerId="LiveId" clId="{17EBAAEF-1044-49FC-9306-A9939C9A99E9}" dt="2022-09-16T15:07:15.434" v="7942"/>
        <pc:sldMkLst>
          <pc:docMk/>
          <pc:sldMk cId="785545589" sldId="280"/>
        </pc:sldMkLst>
        <pc:spChg chg="mod">
          <ac:chgData name="Prateek Gupta" userId="3a13c84d7a395a0c" providerId="LiveId" clId="{17EBAAEF-1044-49FC-9306-A9939C9A99E9}" dt="2022-09-16T14:06:47.300" v="2691" actId="20577"/>
          <ac:spMkLst>
            <pc:docMk/>
            <pc:sldMk cId="785545589" sldId="280"/>
            <ac:spMk id="2" creationId="{77AB9EF6-5B9B-5128-0821-D36D0F57AB55}"/>
          </ac:spMkLst>
        </pc:spChg>
        <pc:spChg chg="mod">
          <ac:chgData name="Prateek Gupta" userId="3a13c84d7a395a0c" providerId="LiveId" clId="{17EBAAEF-1044-49FC-9306-A9939C9A99E9}" dt="2022-09-16T14:06:33.778" v="2662" actId="20577"/>
          <ac:spMkLst>
            <pc:docMk/>
            <pc:sldMk cId="785545589" sldId="280"/>
            <ac:spMk id="5" creationId="{155A439A-FF40-6BFB-C550-C4C5F4B52959}"/>
          </ac:spMkLst>
        </pc:spChg>
        <pc:spChg chg="mod">
          <ac:chgData name="Prateek Gupta" userId="3a13c84d7a395a0c" providerId="LiveId" clId="{17EBAAEF-1044-49FC-9306-A9939C9A99E9}" dt="2022-09-16T14:10:26.031" v="2942" actId="20577"/>
          <ac:spMkLst>
            <pc:docMk/>
            <pc:sldMk cId="785545589" sldId="280"/>
            <ac:spMk id="13" creationId="{2D22F034-D852-04BC-71A0-1CB73606259C}"/>
          </ac:spMkLst>
        </pc:spChg>
        <pc:picChg chg="del">
          <ac:chgData name="Prateek Gupta" userId="3a13c84d7a395a0c" providerId="LiveId" clId="{17EBAAEF-1044-49FC-9306-A9939C9A99E9}" dt="2022-09-16T14:05:54.334" v="2594" actId="478"/>
          <ac:picMkLst>
            <pc:docMk/>
            <pc:sldMk cId="785545589" sldId="280"/>
            <ac:picMk id="4" creationId="{F6C14FAF-98E8-BFD0-58FB-3CCC30FF6FAB}"/>
          </ac:picMkLst>
        </pc:picChg>
        <pc:picChg chg="add mod">
          <ac:chgData name="Prateek Gupta" userId="3a13c84d7a395a0c" providerId="LiveId" clId="{17EBAAEF-1044-49FC-9306-A9939C9A99E9}" dt="2022-09-16T14:07:13.337" v="2695" actId="1076"/>
          <ac:picMkLst>
            <pc:docMk/>
            <pc:sldMk cId="785545589" sldId="280"/>
            <ac:picMk id="6" creationId="{FDCBD844-BA2C-65F4-58EC-1FA1FE3A9786}"/>
          </ac:picMkLst>
        </pc:picChg>
        <pc:picChg chg="add del mod">
          <ac:chgData name="Prateek Gupta" userId="3a13c84d7a395a0c" providerId="LiveId" clId="{17EBAAEF-1044-49FC-9306-A9939C9A99E9}" dt="2022-09-16T15:07:15.434" v="7942"/>
          <ac:picMkLst>
            <pc:docMk/>
            <pc:sldMk cId="785545589" sldId="280"/>
            <ac:picMk id="7" creationId="{DFDF82C8-97B8-45D4-16FE-F55A14378EB6}"/>
          </ac:picMkLst>
        </pc:picChg>
        <pc:picChg chg="add mod">
          <ac:chgData name="Prateek Gupta" userId="3a13c84d7a395a0c" providerId="LiveId" clId="{17EBAAEF-1044-49FC-9306-A9939C9A99E9}" dt="2022-09-16T15:07:15.434" v="7942"/>
          <ac:picMkLst>
            <pc:docMk/>
            <pc:sldMk cId="785545589" sldId="280"/>
            <ac:picMk id="8" creationId="{0418DB2A-692E-0872-87B5-6B6FD2A795F4}"/>
          </ac:picMkLst>
        </pc:picChg>
      </pc:sldChg>
      <pc:sldChg chg="addSp delSp modSp add mod ord modTransition modNotesTx">
        <pc:chgData name="Prateek Gupta" userId="3a13c84d7a395a0c" providerId="LiveId" clId="{17EBAAEF-1044-49FC-9306-A9939C9A99E9}" dt="2022-09-16T15:08:00.012" v="7943"/>
        <pc:sldMkLst>
          <pc:docMk/>
          <pc:sldMk cId="2504383693" sldId="281"/>
        </pc:sldMkLst>
        <pc:spChg chg="mod">
          <ac:chgData name="Prateek Gupta" userId="3a13c84d7a395a0c" providerId="LiveId" clId="{17EBAAEF-1044-49FC-9306-A9939C9A99E9}" dt="2022-09-16T14:11:49.736" v="2991" actId="20577"/>
          <ac:spMkLst>
            <pc:docMk/>
            <pc:sldMk cId="2504383693" sldId="281"/>
            <ac:spMk id="2" creationId="{77AB9EF6-5B9B-5128-0821-D36D0F57AB55}"/>
          </ac:spMkLst>
        </pc:spChg>
        <pc:spChg chg="del">
          <ac:chgData name="Prateek Gupta" userId="3a13c84d7a395a0c" providerId="LiveId" clId="{17EBAAEF-1044-49FC-9306-A9939C9A99E9}" dt="2022-09-16T14:11:24.848" v="2946" actId="21"/>
          <ac:spMkLst>
            <pc:docMk/>
            <pc:sldMk cId="2504383693" sldId="281"/>
            <ac:spMk id="5" creationId="{155A439A-FF40-6BFB-C550-C4C5F4B52959}"/>
          </ac:spMkLst>
        </pc:spChg>
        <pc:spChg chg="mod">
          <ac:chgData name="Prateek Gupta" userId="3a13c84d7a395a0c" providerId="LiveId" clId="{17EBAAEF-1044-49FC-9306-A9939C9A99E9}" dt="2022-09-16T14:51:13.643" v="7705" actId="20577"/>
          <ac:spMkLst>
            <pc:docMk/>
            <pc:sldMk cId="2504383693" sldId="281"/>
            <ac:spMk id="13" creationId="{2D22F034-D852-04BC-71A0-1CB73606259C}"/>
          </ac:spMkLst>
        </pc:spChg>
        <pc:picChg chg="add mod">
          <ac:chgData name="Prateek Gupta" userId="3a13c84d7a395a0c" providerId="LiveId" clId="{17EBAAEF-1044-49FC-9306-A9939C9A99E9}" dt="2022-09-16T14:12:51.919" v="2998" actId="14100"/>
          <ac:picMkLst>
            <pc:docMk/>
            <pc:sldMk cId="2504383693" sldId="281"/>
            <ac:picMk id="4" creationId="{CC414559-201B-61BE-489D-706DAE581352}"/>
          </ac:picMkLst>
        </pc:picChg>
        <pc:picChg chg="del">
          <ac:chgData name="Prateek Gupta" userId="3a13c84d7a395a0c" providerId="LiveId" clId="{17EBAAEF-1044-49FC-9306-A9939C9A99E9}" dt="2022-09-16T14:11:54.310" v="2992" actId="478"/>
          <ac:picMkLst>
            <pc:docMk/>
            <pc:sldMk cId="2504383693" sldId="281"/>
            <ac:picMk id="6" creationId="{FDCBD844-BA2C-65F4-58EC-1FA1FE3A9786}"/>
          </ac:picMkLst>
        </pc:picChg>
        <pc:picChg chg="add del mod">
          <ac:chgData name="Prateek Gupta" userId="3a13c84d7a395a0c" providerId="LiveId" clId="{17EBAAEF-1044-49FC-9306-A9939C9A99E9}" dt="2022-09-16T15:08:00.012" v="7943"/>
          <ac:picMkLst>
            <pc:docMk/>
            <pc:sldMk cId="2504383693" sldId="281"/>
            <ac:picMk id="7" creationId="{4492CED2-2711-E2AE-AA8C-9E42F0C7DB1C}"/>
          </ac:picMkLst>
        </pc:picChg>
        <pc:picChg chg="add mod">
          <ac:chgData name="Prateek Gupta" userId="3a13c84d7a395a0c" providerId="LiveId" clId="{17EBAAEF-1044-49FC-9306-A9939C9A99E9}" dt="2022-09-16T15:08:00.012" v="7943"/>
          <ac:picMkLst>
            <pc:docMk/>
            <pc:sldMk cId="2504383693" sldId="281"/>
            <ac:picMk id="8" creationId="{C5BAA691-FE87-1D33-1A93-93E6B9A9F083}"/>
          </ac:picMkLst>
        </pc:picChg>
      </pc:sldChg>
      <pc:sldChg chg="addSp delSp modSp add mod ord modTransition modNotesTx">
        <pc:chgData name="Prateek Gupta" userId="3a13c84d7a395a0c" providerId="LiveId" clId="{17EBAAEF-1044-49FC-9306-A9939C9A99E9}" dt="2022-09-16T15:08:42.049" v="7944"/>
        <pc:sldMkLst>
          <pc:docMk/>
          <pc:sldMk cId="4185583157" sldId="282"/>
        </pc:sldMkLst>
        <pc:spChg chg="mod">
          <ac:chgData name="Prateek Gupta" userId="3a13c84d7a395a0c" providerId="LiveId" clId="{17EBAAEF-1044-49FC-9306-A9939C9A99E9}" dt="2022-09-16T14:16:20.783" v="3304" actId="20577"/>
          <ac:spMkLst>
            <pc:docMk/>
            <pc:sldMk cId="4185583157" sldId="282"/>
            <ac:spMk id="2" creationId="{77AB9EF6-5B9B-5128-0821-D36D0F57AB55}"/>
          </ac:spMkLst>
        </pc:spChg>
        <pc:spChg chg="mod">
          <ac:chgData name="Prateek Gupta" userId="3a13c84d7a395a0c" providerId="LiveId" clId="{17EBAAEF-1044-49FC-9306-A9939C9A99E9}" dt="2022-09-16T14:18:01.609" v="3470" actId="20577"/>
          <ac:spMkLst>
            <pc:docMk/>
            <pc:sldMk cId="4185583157" sldId="282"/>
            <ac:spMk id="13" creationId="{2D22F034-D852-04BC-71A0-1CB73606259C}"/>
          </ac:spMkLst>
        </pc:spChg>
        <pc:picChg chg="del">
          <ac:chgData name="Prateek Gupta" userId="3a13c84d7a395a0c" providerId="LiveId" clId="{17EBAAEF-1044-49FC-9306-A9939C9A99E9}" dt="2022-09-16T14:16:23.722" v="3305" actId="478"/>
          <ac:picMkLst>
            <pc:docMk/>
            <pc:sldMk cId="4185583157" sldId="282"/>
            <ac:picMk id="4" creationId="{CC414559-201B-61BE-489D-706DAE581352}"/>
          </ac:picMkLst>
        </pc:picChg>
        <pc:picChg chg="add mod">
          <ac:chgData name="Prateek Gupta" userId="3a13c84d7a395a0c" providerId="LiveId" clId="{17EBAAEF-1044-49FC-9306-A9939C9A99E9}" dt="2022-09-16T14:16:39.887" v="3311" actId="14100"/>
          <ac:picMkLst>
            <pc:docMk/>
            <pc:sldMk cId="4185583157" sldId="282"/>
            <ac:picMk id="5" creationId="{F51A233F-CC48-B5CD-66DE-AEB26A9EF5FF}"/>
          </ac:picMkLst>
        </pc:picChg>
        <pc:picChg chg="add del mod">
          <ac:chgData name="Prateek Gupta" userId="3a13c84d7a395a0c" providerId="LiveId" clId="{17EBAAEF-1044-49FC-9306-A9939C9A99E9}" dt="2022-09-16T15:08:42.049" v="7944"/>
          <ac:picMkLst>
            <pc:docMk/>
            <pc:sldMk cId="4185583157" sldId="282"/>
            <ac:picMk id="6" creationId="{F68F778A-4208-6489-CFBC-181AAEB1ACBD}"/>
          </ac:picMkLst>
        </pc:picChg>
        <pc:picChg chg="add mod">
          <ac:chgData name="Prateek Gupta" userId="3a13c84d7a395a0c" providerId="LiveId" clId="{17EBAAEF-1044-49FC-9306-A9939C9A99E9}" dt="2022-09-16T15:08:42.049" v="7944"/>
          <ac:picMkLst>
            <pc:docMk/>
            <pc:sldMk cId="4185583157" sldId="282"/>
            <ac:picMk id="7" creationId="{1FE06C98-8902-5600-792E-5BD4E7B2E7ED}"/>
          </ac:picMkLst>
        </pc:picChg>
      </pc:sldChg>
    </pc:docChg>
  </pc:docChgLst>
  <pc:docChgLst>
    <pc:chgData name="Prateek Gupta" userId="3a13c84d7a395a0c" providerId="LiveId" clId="{CFC1E827-8E8B-4728-B678-525635537904}"/>
    <pc:docChg chg="custSel modSld">
      <pc:chgData name="Prateek Gupta" userId="3a13c84d7a395a0c" providerId="LiveId" clId="{CFC1E827-8E8B-4728-B678-525635537904}" dt="2022-07-15T15:30:12.188" v="262"/>
      <pc:docMkLst>
        <pc:docMk/>
      </pc:docMkLst>
      <pc:sldChg chg="addSp delSp modSp modTransition modAnim modNotesTx">
        <pc:chgData name="Prateek Gupta" userId="3a13c84d7a395a0c" providerId="LiveId" clId="{CFC1E827-8E8B-4728-B678-525635537904}" dt="2022-07-15T14:50:26.502" v="213"/>
        <pc:sldMkLst>
          <pc:docMk/>
          <pc:sldMk cId="1197958240" sldId="256"/>
        </pc:sldMkLst>
        <pc:picChg chg="add del mod">
          <ac:chgData name="Prateek Gupta" userId="3a13c84d7a395a0c" providerId="LiveId" clId="{CFC1E827-8E8B-4728-B678-525635537904}" dt="2022-07-15T14:49:42.958" v="212"/>
          <ac:picMkLst>
            <pc:docMk/>
            <pc:sldMk cId="1197958240" sldId="256"/>
            <ac:picMk id="4" creationId="{FC15DCF2-E596-E4F2-26A6-41C13A0E5596}"/>
          </ac:picMkLst>
        </pc:picChg>
        <pc:picChg chg="add mod">
          <ac:chgData name="Prateek Gupta" userId="3a13c84d7a395a0c" providerId="LiveId" clId="{CFC1E827-8E8B-4728-B678-525635537904}" dt="2022-07-15T14:50:26.502" v="213"/>
          <ac:picMkLst>
            <pc:docMk/>
            <pc:sldMk cId="1197958240" sldId="256"/>
            <ac:picMk id="5" creationId="{ED6FE2BB-270A-FDF8-D685-B1293A43E215}"/>
          </ac:picMkLst>
        </pc:picChg>
      </pc:sldChg>
      <pc:sldChg chg="addSp delSp modSp modTransition modAnim">
        <pc:chgData name="Prateek Gupta" userId="3a13c84d7a395a0c" providerId="LiveId" clId="{CFC1E827-8E8B-4728-B678-525635537904}" dt="2022-07-15T14:55:34.285" v="218"/>
        <pc:sldMkLst>
          <pc:docMk/>
          <pc:sldMk cId="3292606110" sldId="257"/>
        </pc:sldMkLst>
        <pc:picChg chg="add del mod">
          <ac:chgData name="Prateek Gupta" userId="3a13c84d7a395a0c" providerId="LiveId" clId="{CFC1E827-8E8B-4728-B678-525635537904}" dt="2022-07-15T14:54:04.924" v="215"/>
          <ac:picMkLst>
            <pc:docMk/>
            <pc:sldMk cId="3292606110" sldId="257"/>
            <ac:picMk id="3" creationId="{07053591-5066-7C2C-72FD-F32BCE241F10}"/>
          </ac:picMkLst>
        </pc:picChg>
        <pc:picChg chg="add del mod">
          <ac:chgData name="Prateek Gupta" userId="3a13c84d7a395a0c" providerId="LiveId" clId="{CFC1E827-8E8B-4728-B678-525635537904}" dt="2022-07-15T14:54:56.018" v="217"/>
          <ac:picMkLst>
            <pc:docMk/>
            <pc:sldMk cId="3292606110" sldId="257"/>
            <ac:picMk id="4" creationId="{1B22CE77-1361-E4B2-00ED-6D8E17BEA29B}"/>
          </ac:picMkLst>
        </pc:picChg>
        <pc:picChg chg="add mod">
          <ac:chgData name="Prateek Gupta" userId="3a13c84d7a395a0c" providerId="LiveId" clId="{CFC1E827-8E8B-4728-B678-525635537904}" dt="2022-07-15T14:55:34.285" v="218"/>
          <ac:picMkLst>
            <pc:docMk/>
            <pc:sldMk cId="3292606110" sldId="257"/>
            <ac:picMk id="5" creationId="{4B9E17AC-F0BB-1107-64ED-151C2760AC86}"/>
          </ac:picMkLst>
        </pc:picChg>
      </pc:sldChg>
      <pc:sldChg chg="addSp modSp modTransition">
        <pc:chgData name="Prateek Gupta" userId="3a13c84d7a395a0c" providerId="LiveId" clId="{CFC1E827-8E8B-4728-B678-525635537904}" dt="2022-07-15T14:57:07.557" v="219"/>
        <pc:sldMkLst>
          <pc:docMk/>
          <pc:sldMk cId="438831977" sldId="258"/>
        </pc:sldMkLst>
        <pc:picChg chg="add mod">
          <ac:chgData name="Prateek Gupta" userId="3a13c84d7a395a0c" providerId="LiveId" clId="{CFC1E827-8E8B-4728-B678-525635537904}" dt="2022-07-15T14:57:07.557" v="219"/>
          <ac:picMkLst>
            <pc:docMk/>
            <pc:sldMk cId="438831977" sldId="258"/>
            <ac:picMk id="3" creationId="{58BF1090-E2DB-C377-6B6B-7935E15FB39E}"/>
          </ac:picMkLst>
        </pc:picChg>
      </pc:sldChg>
      <pc:sldChg chg="addSp modSp modTransition">
        <pc:chgData name="Prateek Gupta" userId="3a13c84d7a395a0c" providerId="LiveId" clId="{CFC1E827-8E8B-4728-B678-525635537904}" dt="2022-07-15T15:07:21.860" v="229"/>
        <pc:sldMkLst>
          <pc:docMk/>
          <pc:sldMk cId="1223845001" sldId="260"/>
        </pc:sldMkLst>
        <pc:picChg chg="add mod">
          <ac:chgData name="Prateek Gupta" userId="3a13c84d7a395a0c" providerId="LiveId" clId="{CFC1E827-8E8B-4728-B678-525635537904}" dt="2022-07-15T15:07:21.860" v="229"/>
          <ac:picMkLst>
            <pc:docMk/>
            <pc:sldMk cId="1223845001" sldId="260"/>
            <ac:picMk id="3" creationId="{5D53761E-B81F-6DB8-1441-A0D723ED4AA9}"/>
          </ac:picMkLst>
        </pc:picChg>
      </pc:sldChg>
      <pc:sldChg chg="addSp delSp modSp modTransition modAnim">
        <pc:chgData name="Prateek Gupta" userId="3a13c84d7a395a0c" providerId="LiveId" clId="{CFC1E827-8E8B-4728-B678-525635537904}" dt="2022-07-15T15:04:36.089" v="227"/>
        <pc:sldMkLst>
          <pc:docMk/>
          <pc:sldMk cId="4262118860" sldId="261"/>
        </pc:sldMkLst>
        <pc:picChg chg="add del mod">
          <ac:chgData name="Prateek Gupta" userId="3a13c84d7a395a0c" providerId="LiveId" clId="{CFC1E827-8E8B-4728-B678-525635537904}" dt="2022-07-15T15:02:23.597" v="222"/>
          <ac:picMkLst>
            <pc:docMk/>
            <pc:sldMk cId="4262118860" sldId="261"/>
            <ac:picMk id="3" creationId="{D5F67286-CC8C-DE48-ECBD-4587229C58B6}"/>
          </ac:picMkLst>
        </pc:picChg>
        <pc:picChg chg="add del mod">
          <ac:chgData name="Prateek Gupta" userId="3a13c84d7a395a0c" providerId="LiveId" clId="{CFC1E827-8E8B-4728-B678-525635537904}" dt="2022-07-15T15:03:32.148" v="224"/>
          <ac:picMkLst>
            <pc:docMk/>
            <pc:sldMk cId="4262118860" sldId="261"/>
            <ac:picMk id="5" creationId="{185CB7F1-DF1F-7F06-E2B1-C52C83A6DBB8}"/>
          </ac:picMkLst>
        </pc:picChg>
        <pc:picChg chg="add del mod">
          <ac:chgData name="Prateek Gupta" userId="3a13c84d7a395a0c" providerId="LiveId" clId="{CFC1E827-8E8B-4728-B678-525635537904}" dt="2022-07-15T15:03:58.369" v="226"/>
          <ac:picMkLst>
            <pc:docMk/>
            <pc:sldMk cId="4262118860" sldId="261"/>
            <ac:picMk id="6" creationId="{A35EF83B-B6CD-375A-D8CE-79148D0B1C10}"/>
          </ac:picMkLst>
        </pc:picChg>
        <pc:picChg chg="add mod">
          <ac:chgData name="Prateek Gupta" userId="3a13c84d7a395a0c" providerId="LiveId" clId="{CFC1E827-8E8B-4728-B678-525635537904}" dt="2022-07-15T15:04:36.089" v="227"/>
          <ac:picMkLst>
            <pc:docMk/>
            <pc:sldMk cId="4262118860" sldId="261"/>
            <ac:picMk id="7" creationId="{1C8772FA-AF0D-DAB4-CE3A-E4EAA32934B2}"/>
          </ac:picMkLst>
        </pc:picChg>
      </pc:sldChg>
      <pc:sldChg chg="addSp modSp modTransition">
        <pc:chgData name="Prateek Gupta" userId="3a13c84d7a395a0c" providerId="LiveId" clId="{CFC1E827-8E8B-4728-B678-525635537904}" dt="2022-07-15T15:08:42.728" v="230"/>
        <pc:sldMkLst>
          <pc:docMk/>
          <pc:sldMk cId="1685667159" sldId="262"/>
        </pc:sldMkLst>
        <pc:picChg chg="add mod">
          <ac:chgData name="Prateek Gupta" userId="3a13c84d7a395a0c" providerId="LiveId" clId="{CFC1E827-8E8B-4728-B678-525635537904}" dt="2022-07-15T15:08:42.728" v="230"/>
          <ac:picMkLst>
            <pc:docMk/>
            <pc:sldMk cId="1685667159" sldId="262"/>
            <ac:picMk id="3" creationId="{945C2E81-CCDF-C9AC-3DB5-6BBF8A4F7EB9}"/>
          </ac:picMkLst>
        </pc:picChg>
      </pc:sldChg>
      <pc:sldChg chg="addSp delSp modSp modTransition modAnim">
        <pc:chgData name="Prateek Gupta" userId="3a13c84d7a395a0c" providerId="LiveId" clId="{CFC1E827-8E8B-4728-B678-525635537904}" dt="2022-07-15T15:13:25.203" v="239"/>
        <pc:sldMkLst>
          <pc:docMk/>
          <pc:sldMk cId="3676829908" sldId="263"/>
        </pc:sldMkLst>
        <pc:picChg chg="add del mod">
          <ac:chgData name="Prateek Gupta" userId="3a13c84d7a395a0c" providerId="LiveId" clId="{CFC1E827-8E8B-4728-B678-525635537904}" dt="2022-07-15T15:10:30.768" v="232"/>
          <ac:picMkLst>
            <pc:docMk/>
            <pc:sldMk cId="3676829908" sldId="263"/>
            <ac:picMk id="3" creationId="{87E0E2B4-154F-9DF9-1E8E-58ADD9EA5949}"/>
          </ac:picMkLst>
        </pc:picChg>
        <pc:picChg chg="add del mod">
          <ac:chgData name="Prateek Gupta" userId="3a13c84d7a395a0c" providerId="LiveId" clId="{CFC1E827-8E8B-4728-B678-525635537904}" dt="2022-07-15T15:10:56.945" v="234"/>
          <ac:picMkLst>
            <pc:docMk/>
            <pc:sldMk cId="3676829908" sldId="263"/>
            <ac:picMk id="5" creationId="{D37B0556-B2A2-ABF2-8343-825BB9941EF4}"/>
          </ac:picMkLst>
        </pc:picChg>
        <pc:picChg chg="add del mod">
          <ac:chgData name="Prateek Gupta" userId="3a13c84d7a395a0c" providerId="LiveId" clId="{CFC1E827-8E8B-4728-B678-525635537904}" dt="2022-07-15T15:11:14.716" v="236"/>
          <ac:picMkLst>
            <pc:docMk/>
            <pc:sldMk cId="3676829908" sldId="263"/>
            <ac:picMk id="6" creationId="{D15368D9-AEA8-0C01-1D0B-157382AD8C7F}"/>
          </ac:picMkLst>
        </pc:picChg>
        <pc:picChg chg="add del mod">
          <ac:chgData name="Prateek Gupta" userId="3a13c84d7a395a0c" providerId="LiveId" clId="{CFC1E827-8E8B-4728-B678-525635537904}" dt="2022-07-15T15:12:40.116" v="238"/>
          <ac:picMkLst>
            <pc:docMk/>
            <pc:sldMk cId="3676829908" sldId="263"/>
            <ac:picMk id="7" creationId="{D7E729A2-B0A9-F28D-23C1-DA4BAEF1633D}"/>
          </ac:picMkLst>
        </pc:picChg>
        <pc:picChg chg="add mod">
          <ac:chgData name="Prateek Gupta" userId="3a13c84d7a395a0c" providerId="LiveId" clId="{CFC1E827-8E8B-4728-B678-525635537904}" dt="2022-07-15T15:13:25.203" v="239"/>
          <ac:picMkLst>
            <pc:docMk/>
            <pc:sldMk cId="3676829908" sldId="263"/>
            <ac:picMk id="8" creationId="{767C3D35-83CC-5147-9501-B493609B1768}"/>
          </ac:picMkLst>
        </pc:picChg>
      </pc:sldChg>
      <pc:sldChg chg="addSp delSp modSp modTransition modAnim">
        <pc:chgData name="Prateek Gupta" userId="3a13c84d7a395a0c" providerId="LiveId" clId="{CFC1E827-8E8B-4728-B678-525635537904}" dt="2022-07-15T15:17:27.607" v="246"/>
        <pc:sldMkLst>
          <pc:docMk/>
          <pc:sldMk cId="3272518842" sldId="265"/>
        </pc:sldMkLst>
        <pc:picChg chg="add del mod">
          <ac:chgData name="Prateek Gupta" userId="3a13c84d7a395a0c" providerId="LiveId" clId="{CFC1E827-8E8B-4728-B678-525635537904}" dt="2022-07-15T15:15:34.396" v="241"/>
          <ac:picMkLst>
            <pc:docMk/>
            <pc:sldMk cId="3272518842" sldId="265"/>
            <ac:picMk id="3" creationId="{ECCD61E1-D47C-187F-7301-118DAFB37B97}"/>
          </ac:picMkLst>
        </pc:picChg>
        <pc:picChg chg="add del mod">
          <ac:chgData name="Prateek Gupta" userId="3a13c84d7a395a0c" providerId="LiveId" clId="{CFC1E827-8E8B-4728-B678-525635537904}" dt="2022-07-15T15:16:16.828" v="243"/>
          <ac:picMkLst>
            <pc:docMk/>
            <pc:sldMk cId="3272518842" sldId="265"/>
            <ac:picMk id="6" creationId="{E4C6DDDF-E2CF-1F42-622A-96411F73A590}"/>
          </ac:picMkLst>
        </pc:picChg>
        <pc:picChg chg="add del mod">
          <ac:chgData name="Prateek Gupta" userId="3a13c84d7a395a0c" providerId="LiveId" clId="{CFC1E827-8E8B-4728-B678-525635537904}" dt="2022-07-15T15:16:29.037" v="245"/>
          <ac:picMkLst>
            <pc:docMk/>
            <pc:sldMk cId="3272518842" sldId="265"/>
            <ac:picMk id="7" creationId="{EBF65734-5BE9-3D30-D6B8-9C720C8CB40C}"/>
          </ac:picMkLst>
        </pc:picChg>
        <pc:picChg chg="add mod">
          <ac:chgData name="Prateek Gupta" userId="3a13c84d7a395a0c" providerId="LiveId" clId="{CFC1E827-8E8B-4728-B678-525635537904}" dt="2022-07-15T15:17:27.607" v="246"/>
          <ac:picMkLst>
            <pc:docMk/>
            <pc:sldMk cId="3272518842" sldId="265"/>
            <ac:picMk id="8" creationId="{730A08AC-F589-BA9A-99B5-4C306230741E}"/>
          </ac:picMkLst>
        </pc:picChg>
      </pc:sldChg>
      <pc:sldChg chg="addSp modSp modTransition">
        <pc:chgData name="Prateek Gupta" userId="3a13c84d7a395a0c" providerId="LiveId" clId="{CFC1E827-8E8B-4728-B678-525635537904}" dt="2022-07-15T15:19:08.261" v="247"/>
        <pc:sldMkLst>
          <pc:docMk/>
          <pc:sldMk cId="1552695658" sldId="266"/>
        </pc:sldMkLst>
        <pc:picChg chg="add mod">
          <ac:chgData name="Prateek Gupta" userId="3a13c84d7a395a0c" providerId="LiveId" clId="{CFC1E827-8E8B-4728-B678-525635537904}" dt="2022-07-15T15:19:08.261" v="247"/>
          <ac:picMkLst>
            <pc:docMk/>
            <pc:sldMk cId="1552695658" sldId="266"/>
            <ac:picMk id="3" creationId="{74CA2F6F-951F-2ED6-EDD9-6531900ED41E}"/>
          </ac:picMkLst>
        </pc:picChg>
      </pc:sldChg>
      <pc:sldChg chg="addSp delSp modSp modTransition modAnim">
        <pc:chgData name="Prateek Gupta" userId="3a13c84d7a395a0c" providerId="LiveId" clId="{CFC1E827-8E8B-4728-B678-525635537904}" dt="2022-07-15T15:29:11.177" v="261"/>
        <pc:sldMkLst>
          <pc:docMk/>
          <pc:sldMk cId="2677009366" sldId="267"/>
        </pc:sldMkLst>
        <pc:picChg chg="add del mod">
          <ac:chgData name="Prateek Gupta" userId="3a13c84d7a395a0c" providerId="LiveId" clId="{CFC1E827-8E8B-4728-B678-525635537904}" dt="2022-07-15T15:28:15.881" v="258"/>
          <ac:picMkLst>
            <pc:docMk/>
            <pc:sldMk cId="2677009366" sldId="267"/>
            <ac:picMk id="4" creationId="{EE448BD9-97E1-8A3F-6AE3-8486A6A134C1}"/>
          </ac:picMkLst>
        </pc:picChg>
        <pc:picChg chg="add del mod">
          <ac:chgData name="Prateek Gupta" userId="3a13c84d7a395a0c" providerId="LiveId" clId="{CFC1E827-8E8B-4728-B678-525635537904}" dt="2022-07-15T15:28:29.483" v="260"/>
          <ac:picMkLst>
            <pc:docMk/>
            <pc:sldMk cId="2677009366" sldId="267"/>
            <ac:picMk id="5" creationId="{ABC0A8A2-AF0A-DA87-BDBC-A8E066580859}"/>
          </ac:picMkLst>
        </pc:picChg>
        <pc:picChg chg="add mod">
          <ac:chgData name="Prateek Gupta" userId="3a13c84d7a395a0c" providerId="LiveId" clId="{CFC1E827-8E8B-4728-B678-525635537904}" dt="2022-07-15T15:29:11.177" v="261"/>
          <ac:picMkLst>
            <pc:docMk/>
            <pc:sldMk cId="2677009366" sldId="267"/>
            <ac:picMk id="6" creationId="{84E57312-B9F7-0372-C29F-CF9AD58F7080}"/>
          </ac:picMkLst>
        </pc:picChg>
      </pc:sldChg>
      <pc:sldChg chg="addSp modSp modTransition">
        <pc:chgData name="Prateek Gupta" userId="3a13c84d7a395a0c" providerId="LiveId" clId="{CFC1E827-8E8B-4728-B678-525635537904}" dt="2022-07-15T15:30:12.188" v="262"/>
        <pc:sldMkLst>
          <pc:docMk/>
          <pc:sldMk cId="2900683451" sldId="268"/>
        </pc:sldMkLst>
        <pc:picChg chg="add mod">
          <ac:chgData name="Prateek Gupta" userId="3a13c84d7a395a0c" providerId="LiveId" clId="{CFC1E827-8E8B-4728-B678-525635537904}" dt="2022-07-15T15:30:12.188" v="262"/>
          <ac:picMkLst>
            <pc:docMk/>
            <pc:sldMk cId="2900683451" sldId="268"/>
            <ac:picMk id="3" creationId="{23D457BF-3907-8619-9276-4C05BDBD492A}"/>
          </ac:picMkLst>
        </pc:picChg>
      </pc:sldChg>
      <pc:sldChg chg="addSp modSp modTransition">
        <pc:chgData name="Prateek Gupta" userId="3a13c84d7a395a0c" providerId="LiveId" clId="{CFC1E827-8E8B-4728-B678-525635537904}" dt="2022-07-15T15:06:01.894" v="228"/>
        <pc:sldMkLst>
          <pc:docMk/>
          <pc:sldMk cId="3308889679" sldId="269"/>
        </pc:sldMkLst>
        <pc:picChg chg="add mod">
          <ac:chgData name="Prateek Gupta" userId="3a13c84d7a395a0c" providerId="LiveId" clId="{CFC1E827-8E8B-4728-B678-525635537904}" dt="2022-07-15T15:06:01.894" v="228"/>
          <ac:picMkLst>
            <pc:docMk/>
            <pc:sldMk cId="3308889679" sldId="269"/>
            <ac:picMk id="3" creationId="{77F4BED1-1212-4435-864E-D22014C73B59}"/>
          </ac:picMkLst>
        </pc:picChg>
      </pc:sldChg>
      <pc:sldChg chg="addSp modSp modTransition">
        <pc:chgData name="Prateek Gupta" userId="3a13c84d7a395a0c" providerId="LiveId" clId="{CFC1E827-8E8B-4728-B678-525635537904}" dt="2022-07-15T14:59:07.546" v="220"/>
        <pc:sldMkLst>
          <pc:docMk/>
          <pc:sldMk cId="4161351099" sldId="272"/>
        </pc:sldMkLst>
        <pc:picChg chg="add mod">
          <ac:chgData name="Prateek Gupta" userId="3a13c84d7a395a0c" providerId="LiveId" clId="{CFC1E827-8E8B-4728-B678-525635537904}" dt="2022-07-15T14:59:07.546" v="220"/>
          <ac:picMkLst>
            <pc:docMk/>
            <pc:sldMk cId="4161351099" sldId="272"/>
            <ac:picMk id="3" creationId="{D784161E-9A3B-4703-4555-F7DE08174B0C}"/>
          </ac:picMkLst>
        </pc:picChg>
      </pc:sldChg>
      <pc:sldChg chg="addSp delSp modSp modTransition modAnim">
        <pc:chgData name="Prateek Gupta" userId="3a13c84d7a395a0c" providerId="LiveId" clId="{CFC1E827-8E8B-4728-B678-525635537904}" dt="2022-07-15T15:26:20.948" v="256"/>
        <pc:sldMkLst>
          <pc:docMk/>
          <pc:sldMk cId="4251545556" sldId="273"/>
        </pc:sldMkLst>
        <pc:picChg chg="add del mod">
          <ac:chgData name="Prateek Gupta" userId="3a13c84d7a395a0c" providerId="LiveId" clId="{CFC1E827-8E8B-4728-B678-525635537904}" dt="2022-07-15T15:21:21.718" v="249"/>
          <ac:picMkLst>
            <pc:docMk/>
            <pc:sldMk cId="4251545556" sldId="273"/>
            <ac:picMk id="4" creationId="{43EBB9CF-AC3C-203B-D2E9-D540D4C4035A}"/>
          </ac:picMkLst>
        </pc:picChg>
        <pc:picChg chg="add del mod">
          <ac:chgData name="Prateek Gupta" userId="3a13c84d7a395a0c" providerId="LiveId" clId="{CFC1E827-8E8B-4728-B678-525635537904}" dt="2022-07-15T15:21:46.338" v="251"/>
          <ac:picMkLst>
            <pc:docMk/>
            <pc:sldMk cId="4251545556" sldId="273"/>
            <ac:picMk id="5" creationId="{A894B51E-30B6-71C2-F5F4-2BC28B5EE7BD}"/>
          </ac:picMkLst>
        </pc:picChg>
        <pc:picChg chg="add del mod">
          <ac:chgData name="Prateek Gupta" userId="3a13c84d7a395a0c" providerId="LiveId" clId="{CFC1E827-8E8B-4728-B678-525635537904}" dt="2022-07-15T15:22:02.255" v="253"/>
          <ac:picMkLst>
            <pc:docMk/>
            <pc:sldMk cId="4251545556" sldId="273"/>
            <ac:picMk id="6" creationId="{E9B4D79C-F0EC-1C15-850A-BF8F9BE3C438}"/>
          </ac:picMkLst>
        </pc:picChg>
        <pc:picChg chg="add del mod">
          <ac:chgData name="Prateek Gupta" userId="3a13c84d7a395a0c" providerId="LiveId" clId="{CFC1E827-8E8B-4728-B678-525635537904}" dt="2022-07-15T15:24:51.217" v="255"/>
          <ac:picMkLst>
            <pc:docMk/>
            <pc:sldMk cId="4251545556" sldId="273"/>
            <ac:picMk id="7" creationId="{7BFCF6EE-B376-7BF1-B5E9-A83DAF4C9D07}"/>
          </ac:picMkLst>
        </pc:picChg>
        <pc:picChg chg="add mod">
          <ac:chgData name="Prateek Gupta" userId="3a13c84d7a395a0c" providerId="LiveId" clId="{CFC1E827-8E8B-4728-B678-525635537904}" dt="2022-07-15T15:26:20.948" v="256"/>
          <ac:picMkLst>
            <pc:docMk/>
            <pc:sldMk cId="4251545556" sldId="273"/>
            <ac:picMk id="8" creationId="{C82E5B0D-85AC-4E84-795C-7B17B98AB696}"/>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0DC431-A9F7-4903-8E32-CCBD8A0EF8A3}" type="datetimeFigureOut">
              <a:rPr lang="en-GB" smtClean="0"/>
              <a:t>18/11/2022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EDB4A3-0614-4D9B-A21E-425414DD73A9}" type="slidenum">
              <a:rPr lang="en-GB" smtClean="0"/>
              <a:t>‹#›</a:t>
            </a:fld>
            <a:endParaRPr lang="en-GB"/>
          </a:p>
        </p:txBody>
      </p:sp>
    </p:spTree>
    <p:extLst>
      <p:ext uri="{BB962C8B-B14F-4D97-AF65-F5344CB8AC3E}">
        <p14:creationId xmlns:p14="http://schemas.microsoft.com/office/powerpoint/2010/main" val="8086807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Hello everyone! Today I will be presenting my analysis on turtle games. Our aim will be to….</a:t>
            </a:r>
          </a:p>
        </p:txBody>
      </p:sp>
      <p:sp>
        <p:nvSpPr>
          <p:cNvPr id="4" name="Slide Number Placeholder 3"/>
          <p:cNvSpPr>
            <a:spLocks noGrp="1"/>
          </p:cNvSpPr>
          <p:nvPr>
            <p:ph type="sldNum" sz="quarter" idx="5"/>
          </p:nvPr>
        </p:nvSpPr>
        <p:spPr/>
        <p:txBody>
          <a:bodyPr/>
          <a:lstStyle/>
          <a:p>
            <a:fld id="{08EDB4A3-0614-4D9B-A21E-425414DD73A9}" type="slidenum">
              <a:rPr lang="en-GB" smtClean="0"/>
              <a:t>1</a:t>
            </a:fld>
            <a:endParaRPr lang="en-GB"/>
          </a:p>
        </p:txBody>
      </p:sp>
    </p:spTree>
    <p:extLst>
      <p:ext uri="{BB962C8B-B14F-4D97-AF65-F5344CB8AC3E}">
        <p14:creationId xmlns:p14="http://schemas.microsoft.com/office/powerpoint/2010/main" val="18252295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Looking into top and bottom 20 comments by polarity score, we found certain misinterpretations by our model. Bottom five on  the chart all sound positive but are given negative polarity score</a:t>
            </a:r>
          </a:p>
        </p:txBody>
      </p:sp>
      <p:sp>
        <p:nvSpPr>
          <p:cNvPr id="4" name="Slide Number Placeholder 3"/>
          <p:cNvSpPr>
            <a:spLocks noGrp="1"/>
          </p:cNvSpPr>
          <p:nvPr>
            <p:ph type="sldNum" sz="quarter" idx="5"/>
          </p:nvPr>
        </p:nvSpPr>
        <p:spPr/>
        <p:txBody>
          <a:bodyPr/>
          <a:lstStyle/>
          <a:p>
            <a:fld id="{08EDB4A3-0614-4D9B-A21E-425414DD73A9}" type="slidenum">
              <a:rPr lang="en-GB" smtClean="0"/>
              <a:t>10</a:t>
            </a:fld>
            <a:endParaRPr lang="en-GB"/>
          </a:p>
        </p:txBody>
      </p:sp>
    </p:spTree>
    <p:extLst>
      <p:ext uri="{BB962C8B-B14F-4D97-AF65-F5344CB8AC3E}">
        <p14:creationId xmlns:p14="http://schemas.microsoft.com/office/powerpoint/2010/main" val="1741941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Analysing sales data- we can easily conclude that top turnover game was sold on </a:t>
            </a:r>
            <a:r>
              <a:rPr lang="en-GB" dirty="0" err="1"/>
              <a:t>wii</a:t>
            </a:r>
            <a:r>
              <a:rPr lang="en-GB" dirty="0"/>
              <a:t> platform globally. </a:t>
            </a:r>
            <a:r>
              <a:rPr lang="en-GB" dirty="0" err="1"/>
              <a:t>Infact</a:t>
            </a:r>
            <a:r>
              <a:rPr lang="en-GB" dirty="0"/>
              <a:t> 5 of top 10 sell on </a:t>
            </a:r>
            <a:r>
              <a:rPr lang="en-GB" dirty="0" err="1"/>
              <a:t>wii</a:t>
            </a:r>
            <a:r>
              <a:rPr lang="en-GB" dirty="0"/>
              <a:t> platform and 7 of bottom 10 on PC</a:t>
            </a:r>
          </a:p>
        </p:txBody>
      </p:sp>
      <p:sp>
        <p:nvSpPr>
          <p:cNvPr id="4" name="Slide Number Placeholder 3"/>
          <p:cNvSpPr>
            <a:spLocks noGrp="1"/>
          </p:cNvSpPr>
          <p:nvPr>
            <p:ph type="sldNum" sz="quarter" idx="5"/>
          </p:nvPr>
        </p:nvSpPr>
        <p:spPr/>
        <p:txBody>
          <a:bodyPr/>
          <a:lstStyle/>
          <a:p>
            <a:fld id="{08EDB4A3-0614-4D9B-A21E-425414DD73A9}" type="slidenum">
              <a:rPr lang="en-GB" smtClean="0"/>
              <a:t>11</a:t>
            </a:fld>
            <a:endParaRPr lang="en-GB"/>
          </a:p>
        </p:txBody>
      </p:sp>
    </p:spTree>
    <p:extLst>
      <p:ext uri="{BB962C8B-B14F-4D97-AF65-F5344CB8AC3E}">
        <p14:creationId xmlns:p14="http://schemas.microsoft.com/office/powerpoint/2010/main" val="3240593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Exploring our data further we observed that we sale maximum number of products on x360 followed by ps3 and pc. We sell only one game each on 2600 and gen</a:t>
            </a:r>
          </a:p>
        </p:txBody>
      </p:sp>
      <p:sp>
        <p:nvSpPr>
          <p:cNvPr id="4" name="Slide Number Placeholder 3"/>
          <p:cNvSpPr>
            <a:spLocks noGrp="1"/>
          </p:cNvSpPr>
          <p:nvPr>
            <p:ph type="sldNum" sz="quarter" idx="5"/>
          </p:nvPr>
        </p:nvSpPr>
        <p:spPr/>
        <p:txBody>
          <a:bodyPr/>
          <a:lstStyle/>
          <a:p>
            <a:fld id="{08EDB4A3-0614-4D9B-A21E-425414DD73A9}" type="slidenum">
              <a:rPr lang="en-GB" smtClean="0"/>
              <a:t>12</a:t>
            </a:fld>
            <a:endParaRPr lang="en-GB"/>
          </a:p>
        </p:txBody>
      </p:sp>
    </p:spTree>
    <p:extLst>
      <p:ext uri="{BB962C8B-B14F-4D97-AF65-F5344CB8AC3E}">
        <p14:creationId xmlns:p14="http://schemas.microsoft.com/office/powerpoint/2010/main" val="8279897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Moving on we establish performance of each platform. Top sales generator is </a:t>
            </a:r>
            <a:r>
              <a:rPr lang="en-GB" dirty="0" err="1"/>
              <a:t>wii</a:t>
            </a:r>
            <a:r>
              <a:rPr lang="en-GB" dirty="0"/>
              <a:t> and lowest is </a:t>
            </a:r>
            <a:r>
              <a:rPr lang="en-GB" dirty="0" err="1"/>
              <a:t>psv</a:t>
            </a:r>
            <a:r>
              <a:rPr lang="en-GB" dirty="0"/>
              <a:t>. Looking at average sales per game on each platform - NES tops while pc is at the bottom</a:t>
            </a:r>
          </a:p>
        </p:txBody>
      </p:sp>
      <p:sp>
        <p:nvSpPr>
          <p:cNvPr id="4" name="Slide Number Placeholder 3"/>
          <p:cNvSpPr>
            <a:spLocks noGrp="1"/>
          </p:cNvSpPr>
          <p:nvPr>
            <p:ph type="sldNum" sz="quarter" idx="5"/>
          </p:nvPr>
        </p:nvSpPr>
        <p:spPr/>
        <p:txBody>
          <a:bodyPr/>
          <a:lstStyle/>
          <a:p>
            <a:fld id="{08EDB4A3-0614-4D9B-A21E-425414DD73A9}" type="slidenum">
              <a:rPr lang="en-GB" smtClean="0"/>
              <a:t>13</a:t>
            </a:fld>
            <a:endParaRPr lang="en-GB"/>
          </a:p>
        </p:txBody>
      </p:sp>
    </p:spTree>
    <p:extLst>
      <p:ext uri="{BB962C8B-B14F-4D97-AF65-F5344CB8AC3E}">
        <p14:creationId xmlns:p14="http://schemas.microsoft.com/office/powerpoint/2010/main" val="22663856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move on to exploring relationship between our regions and if we can use them to predict global sales. There is a strong correlation between NA sales and global sales. Analysis showed similar results for EU sales as well. </a:t>
            </a:r>
          </a:p>
        </p:txBody>
      </p:sp>
      <p:sp>
        <p:nvSpPr>
          <p:cNvPr id="4" name="Slide Number Placeholder 3"/>
          <p:cNvSpPr>
            <a:spLocks noGrp="1"/>
          </p:cNvSpPr>
          <p:nvPr>
            <p:ph type="sldNum" sz="quarter" idx="5"/>
          </p:nvPr>
        </p:nvSpPr>
        <p:spPr/>
        <p:txBody>
          <a:bodyPr/>
          <a:lstStyle/>
          <a:p>
            <a:fld id="{08EDB4A3-0614-4D9B-A21E-425414DD73A9}" type="slidenum">
              <a:rPr lang="en-GB" smtClean="0"/>
              <a:t>14</a:t>
            </a:fld>
            <a:endParaRPr lang="en-GB"/>
          </a:p>
        </p:txBody>
      </p:sp>
    </p:spTree>
    <p:extLst>
      <p:ext uri="{BB962C8B-B14F-4D97-AF65-F5344CB8AC3E}">
        <p14:creationId xmlns:p14="http://schemas.microsoft.com/office/powerpoint/2010/main" val="1371868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terms of prediction capabilities- NA sales is a significant value for global sales, it explains over 87% of variability in global sales while EU explains 77% of variability</a:t>
            </a:r>
          </a:p>
        </p:txBody>
      </p:sp>
      <p:sp>
        <p:nvSpPr>
          <p:cNvPr id="4" name="Slide Number Placeholder 3"/>
          <p:cNvSpPr>
            <a:spLocks noGrp="1"/>
          </p:cNvSpPr>
          <p:nvPr>
            <p:ph type="sldNum" sz="quarter" idx="5"/>
          </p:nvPr>
        </p:nvSpPr>
        <p:spPr/>
        <p:txBody>
          <a:bodyPr/>
          <a:lstStyle/>
          <a:p>
            <a:fld id="{08EDB4A3-0614-4D9B-A21E-425414DD73A9}" type="slidenum">
              <a:rPr lang="en-GB" smtClean="0"/>
              <a:t>15</a:t>
            </a:fld>
            <a:endParaRPr lang="en-GB"/>
          </a:p>
        </p:txBody>
      </p:sp>
    </p:spTree>
    <p:extLst>
      <p:ext uri="{BB962C8B-B14F-4D97-AF65-F5344CB8AC3E}">
        <p14:creationId xmlns:p14="http://schemas.microsoft.com/office/powerpoint/2010/main" val="368102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our model we derived that NA and EU sales combined explain 96.85% of variability in global sales. Which is quite high and test values yielded quite close figures. </a:t>
            </a:r>
          </a:p>
        </p:txBody>
      </p:sp>
      <p:sp>
        <p:nvSpPr>
          <p:cNvPr id="4" name="Slide Number Placeholder 3"/>
          <p:cNvSpPr>
            <a:spLocks noGrp="1"/>
          </p:cNvSpPr>
          <p:nvPr>
            <p:ph type="sldNum" sz="quarter" idx="5"/>
          </p:nvPr>
        </p:nvSpPr>
        <p:spPr/>
        <p:txBody>
          <a:bodyPr/>
          <a:lstStyle/>
          <a:p>
            <a:fld id="{08EDB4A3-0614-4D9B-A21E-425414DD73A9}" type="slidenum">
              <a:rPr lang="en-GB" smtClean="0"/>
              <a:t>16</a:t>
            </a:fld>
            <a:endParaRPr lang="en-GB"/>
          </a:p>
        </p:txBody>
      </p:sp>
    </p:spTree>
    <p:extLst>
      <p:ext uri="{BB962C8B-B14F-4D97-AF65-F5344CB8AC3E}">
        <p14:creationId xmlns:p14="http://schemas.microsoft.com/office/powerpoint/2010/main" val="3069279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begin with lets check how various variables affect loyalty points acquisition. Lets check how age plays a role in that…. We can see age doesn’t really affects loyalty points acquisition</a:t>
            </a:r>
          </a:p>
        </p:txBody>
      </p:sp>
      <p:sp>
        <p:nvSpPr>
          <p:cNvPr id="4" name="Slide Number Placeholder 3"/>
          <p:cNvSpPr>
            <a:spLocks noGrp="1"/>
          </p:cNvSpPr>
          <p:nvPr>
            <p:ph type="sldNum" sz="quarter" idx="5"/>
          </p:nvPr>
        </p:nvSpPr>
        <p:spPr/>
        <p:txBody>
          <a:bodyPr/>
          <a:lstStyle/>
          <a:p>
            <a:fld id="{08EDB4A3-0614-4D9B-A21E-425414DD73A9}" type="slidenum">
              <a:rPr lang="en-GB" smtClean="0"/>
              <a:t>2</a:t>
            </a:fld>
            <a:endParaRPr lang="en-GB"/>
          </a:p>
        </p:txBody>
      </p:sp>
    </p:spTree>
    <p:extLst>
      <p:ext uri="{BB962C8B-B14F-4D97-AF65-F5344CB8AC3E}">
        <p14:creationId xmlns:p14="http://schemas.microsoft.com/office/powerpoint/2010/main" val="3736808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Remuneration affects loyalty points acquisition more than age. 38% of variations in loyalty points is explained by remuneration</a:t>
            </a:r>
          </a:p>
        </p:txBody>
      </p:sp>
      <p:sp>
        <p:nvSpPr>
          <p:cNvPr id="4" name="Slide Number Placeholder 3"/>
          <p:cNvSpPr>
            <a:spLocks noGrp="1"/>
          </p:cNvSpPr>
          <p:nvPr>
            <p:ph type="sldNum" sz="quarter" idx="5"/>
          </p:nvPr>
        </p:nvSpPr>
        <p:spPr/>
        <p:txBody>
          <a:bodyPr/>
          <a:lstStyle/>
          <a:p>
            <a:fld id="{08EDB4A3-0614-4D9B-A21E-425414DD73A9}" type="slidenum">
              <a:rPr lang="en-GB" smtClean="0"/>
              <a:t>3</a:t>
            </a:fld>
            <a:endParaRPr lang="en-GB"/>
          </a:p>
        </p:txBody>
      </p:sp>
    </p:spTree>
    <p:extLst>
      <p:ext uri="{BB962C8B-B14F-4D97-AF65-F5344CB8AC3E}">
        <p14:creationId xmlns:p14="http://schemas.microsoft.com/office/powerpoint/2010/main" val="3205496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Spending score is even better, it explains 45.2% of variations in loyalty points</a:t>
            </a:r>
          </a:p>
        </p:txBody>
      </p:sp>
      <p:sp>
        <p:nvSpPr>
          <p:cNvPr id="4" name="Slide Number Placeholder 3"/>
          <p:cNvSpPr>
            <a:spLocks noGrp="1"/>
          </p:cNvSpPr>
          <p:nvPr>
            <p:ph type="sldNum" sz="quarter" idx="5"/>
          </p:nvPr>
        </p:nvSpPr>
        <p:spPr/>
        <p:txBody>
          <a:bodyPr/>
          <a:lstStyle/>
          <a:p>
            <a:fld id="{08EDB4A3-0614-4D9B-A21E-425414DD73A9}" type="slidenum">
              <a:rPr lang="en-GB" smtClean="0"/>
              <a:t>4</a:t>
            </a:fld>
            <a:endParaRPr lang="en-GB"/>
          </a:p>
        </p:txBody>
      </p:sp>
    </p:spTree>
    <p:extLst>
      <p:ext uri="{BB962C8B-B14F-4D97-AF65-F5344CB8AC3E}">
        <p14:creationId xmlns:p14="http://schemas.microsoft.com/office/powerpoint/2010/main" val="2338332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Further exploring into remuneration and spending score, we have segmented the customers in 5 clusters for marketing team to target them by specific campaigns. We finalised 5 clusters based on our results from silhouette and elbow method. We also checked distribution for 4 and 6 clusters but 5 has most evenly distributed clusters</a:t>
            </a:r>
          </a:p>
        </p:txBody>
      </p:sp>
      <p:sp>
        <p:nvSpPr>
          <p:cNvPr id="4" name="Slide Number Placeholder 3"/>
          <p:cNvSpPr>
            <a:spLocks noGrp="1"/>
          </p:cNvSpPr>
          <p:nvPr>
            <p:ph type="sldNum" sz="quarter" idx="5"/>
          </p:nvPr>
        </p:nvSpPr>
        <p:spPr/>
        <p:txBody>
          <a:bodyPr/>
          <a:lstStyle/>
          <a:p>
            <a:fld id="{08EDB4A3-0614-4D9B-A21E-425414DD73A9}" type="slidenum">
              <a:rPr lang="en-GB" smtClean="0"/>
              <a:t>5</a:t>
            </a:fld>
            <a:endParaRPr lang="en-GB"/>
          </a:p>
        </p:txBody>
      </p:sp>
    </p:spTree>
    <p:extLst>
      <p:ext uri="{BB962C8B-B14F-4D97-AF65-F5344CB8AC3E}">
        <p14:creationId xmlns:p14="http://schemas.microsoft.com/office/powerpoint/2010/main" val="30814014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Looking into customer sentiments, lets first explore results from </a:t>
            </a:r>
            <a:r>
              <a:rPr lang="en-GB" dirty="0" err="1"/>
              <a:t>wordcloud</a:t>
            </a:r>
            <a:r>
              <a:rPr lang="en-GB" dirty="0"/>
              <a:t> for the most commonly used words in customer feedback. They are generally all positive.</a:t>
            </a:r>
          </a:p>
        </p:txBody>
      </p:sp>
      <p:sp>
        <p:nvSpPr>
          <p:cNvPr id="4" name="Slide Number Placeholder 3"/>
          <p:cNvSpPr>
            <a:spLocks noGrp="1"/>
          </p:cNvSpPr>
          <p:nvPr>
            <p:ph type="sldNum" sz="quarter" idx="5"/>
          </p:nvPr>
        </p:nvSpPr>
        <p:spPr/>
        <p:txBody>
          <a:bodyPr/>
          <a:lstStyle/>
          <a:p>
            <a:fld id="{08EDB4A3-0614-4D9B-A21E-425414DD73A9}" type="slidenum">
              <a:rPr lang="en-GB" smtClean="0"/>
              <a:t>6</a:t>
            </a:fld>
            <a:endParaRPr lang="en-GB"/>
          </a:p>
        </p:txBody>
      </p:sp>
    </p:spTree>
    <p:extLst>
      <p:ext uri="{BB962C8B-B14F-4D97-AF65-F5344CB8AC3E}">
        <p14:creationId xmlns:p14="http://schemas.microsoft.com/office/powerpoint/2010/main" val="2655164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can even dive into the exact top 15 most used words. Table on left belongs to summary and right one belongs to reviews</a:t>
            </a:r>
          </a:p>
        </p:txBody>
      </p:sp>
      <p:sp>
        <p:nvSpPr>
          <p:cNvPr id="4" name="Slide Number Placeholder 3"/>
          <p:cNvSpPr>
            <a:spLocks noGrp="1"/>
          </p:cNvSpPr>
          <p:nvPr>
            <p:ph type="sldNum" sz="quarter" idx="5"/>
          </p:nvPr>
        </p:nvSpPr>
        <p:spPr/>
        <p:txBody>
          <a:bodyPr/>
          <a:lstStyle/>
          <a:p>
            <a:fld id="{08EDB4A3-0614-4D9B-A21E-425414DD73A9}" type="slidenum">
              <a:rPr lang="en-GB" smtClean="0"/>
              <a:t>7</a:t>
            </a:fld>
            <a:endParaRPr lang="en-GB"/>
          </a:p>
        </p:txBody>
      </p:sp>
    </p:spTree>
    <p:extLst>
      <p:ext uri="{BB962C8B-B14F-4D97-AF65-F5344CB8AC3E}">
        <p14:creationId xmlns:p14="http://schemas.microsoft.com/office/powerpoint/2010/main" val="3033755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Exploring further we can see that there are more positive comments than negative for review column although majority is concentrated at neutral</a:t>
            </a:r>
          </a:p>
        </p:txBody>
      </p:sp>
      <p:sp>
        <p:nvSpPr>
          <p:cNvPr id="4" name="Slide Number Placeholder 3"/>
          <p:cNvSpPr>
            <a:spLocks noGrp="1"/>
          </p:cNvSpPr>
          <p:nvPr>
            <p:ph type="sldNum" sz="quarter" idx="5"/>
          </p:nvPr>
        </p:nvSpPr>
        <p:spPr/>
        <p:txBody>
          <a:bodyPr/>
          <a:lstStyle/>
          <a:p>
            <a:fld id="{08EDB4A3-0614-4D9B-A21E-425414DD73A9}" type="slidenum">
              <a:rPr lang="en-GB" smtClean="0"/>
              <a:t>8</a:t>
            </a:fld>
            <a:endParaRPr lang="en-GB"/>
          </a:p>
        </p:txBody>
      </p:sp>
    </p:spTree>
    <p:extLst>
      <p:ext uri="{BB962C8B-B14F-4D97-AF65-F5344CB8AC3E}">
        <p14:creationId xmlns:p14="http://schemas.microsoft.com/office/powerpoint/2010/main" val="18021339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can see similar results for summary column as well</a:t>
            </a:r>
          </a:p>
        </p:txBody>
      </p:sp>
      <p:sp>
        <p:nvSpPr>
          <p:cNvPr id="4" name="Slide Number Placeholder 3"/>
          <p:cNvSpPr>
            <a:spLocks noGrp="1"/>
          </p:cNvSpPr>
          <p:nvPr>
            <p:ph type="sldNum" sz="quarter" idx="5"/>
          </p:nvPr>
        </p:nvSpPr>
        <p:spPr/>
        <p:txBody>
          <a:bodyPr/>
          <a:lstStyle/>
          <a:p>
            <a:fld id="{08EDB4A3-0614-4D9B-A21E-425414DD73A9}" type="slidenum">
              <a:rPr lang="en-GB" smtClean="0"/>
              <a:t>9</a:t>
            </a:fld>
            <a:endParaRPr lang="en-GB"/>
          </a:p>
        </p:txBody>
      </p:sp>
    </p:spTree>
    <p:extLst>
      <p:ext uri="{BB962C8B-B14F-4D97-AF65-F5344CB8AC3E}">
        <p14:creationId xmlns:p14="http://schemas.microsoft.com/office/powerpoint/2010/main" val="27420671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F32C6-7F50-7D4B-92BF-C02077606E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B943B4DD-632B-90BA-2FD3-4297DF22ED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8D7D1A56-1B52-032E-9B75-338837B80FD5}"/>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5" name="Footer Placeholder 4">
            <a:extLst>
              <a:ext uri="{FF2B5EF4-FFF2-40B4-BE49-F238E27FC236}">
                <a16:creationId xmlns:a16="http://schemas.microsoft.com/office/drawing/2014/main" id="{CDA44534-8DE0-DDFA-C24A-F70C43D8E35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BD04A94-EAE2-4BCD-3386-7A1AF1D9F6D0}"/>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3201338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89028-4FC5-E77E-9197-CCF1983A173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B377956-9473-D665-402F-5EE6FE3965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033E936-477C-141B-2871-CDC8AB2FFB02}"/>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5" name="Footer Placeholder 4">
            <a:extLst>
              <a:ext uri="{FF2B5EF4-FFF2-40B4-BE49-F238E27FC236}">
                <a16:creationId xmlns:a16="http://schemas.microsoft.com/office/drawing/2014/main" id="{1EE268AB-AEFA-B81C-8CF8-B5145F99B95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0069234-5A49-5508-15E4-2158446AF0F0}"/>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17062929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BCAC55-4DC3-5620-102B-2CC77D9716A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070F98E-F4DB-0E10-A95E-99C889A3F8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BC1BFB7-A884-094D-3A0C-C3FC1753142C}"/>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5" name="Footer Placeholder 4">
            <a:extLst>
              <a:ext uri="{FF2B5EF4-FFF2-40B4-BE49-F238E27FC236}">
                <a16:creationId xmlns:a16="http://schemas.microsoft.com/office/drawing/2014/main" id="{75272D38-295F-14AD-507B-8B1077C0D1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F621582-CF4D-2E2F-90D0-EF059BDFCE27}"/>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2369653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A21DB-2F35-1FC8-F09B-89D210D3DDD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7456AD7-CA4A-2341-2C3B-87A1E5829CD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81E252-D811-BA4E-F6F5-C87F011C5259}"/>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5" name="Footer Placeholder 4">
            <a:extLst>
              <a:ext uri="{FF2B5EF4-FFF2-40B4-BE49-F238E27FC236}">
                <a16:creationId xmlns:a16="http://schemas.microsoft.com/office/drawing/2014/main" id="{C7818ABB-D5AC-4EF8-DD50-D9884316038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41A23E0-9C8D-2647-D1CA-278286476A31}"/>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2431335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9D467-ACE9-A3D3-9662-3393B3FD145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BE7D7B1-96B4-E855-4001-8F7A5A4659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7307BB9-DAB2-24DE-DBE6-DDEC2A89C267}"/>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5" name="Footer Placeholder 4">
            <a:extLst>
              <a:ext uri="{FF2B5EF4-FFF2-40B4-BE49-F238E27FC236}">
                <a16:creationId xmlns:a16="http://schemas.microsoft.com/office/drawing/2014/main" id="{CE19C3B9-D527-F995-4CDF-0D952A3A88D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CA3354-FB2F-1F06-3E00-A2D62AB22F60}"/>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3197094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185E8-0A0F-5241-C27F-0A21E60F804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5C1939A-4166-1679-870D-E4AB3335241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5E56F7C-0318-84D1-CF9D-F44A466A65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31A18136-7CEC-7765-76A1-62AF75D3BF1A}"/>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6" name="Footer Placeholder 5">
            <a:extLst>
              <a:ext uri="{FF2B5EF4-FFF2-40B4-BE49-F238E27FC236}">
                <a16:creationId xmlns:a16="http://schemas.microsoft.com/office/drawing/2014/main" id="{D81EFE6B-92A3-3551-76F1-18BF465EF16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DE0E744-988B-51C8-0F14-7ACB45F273AC}"/>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15475906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A4CDE-52E7-4B0D-320A-CAE5BC130966}"/>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9083BF9-949D-E64C-888C-A7DE3F4BC5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C38BF7-2734-1089-42EC-3DA6111896A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4B77A9B-5B94-BD09-8B2F-59C09B021F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605636-C93A-A89F-DF1F-49AAC60F0C0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9B3409CC-AA0A-8DD0-C798-AD4AA1670650}"/>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8" name="Footer Placeholder 7">
            <a:extLst>
              <a:ext uri="{FF2B5EF4-FFF2-40B4-BE49-F238E27FC236}">
                <a16:creationId xmlns:a16="http://schemas.microsoft.com/office/drawing/2014/main" id="{257BDDEC-991F-C8CB-0A75-DA3CCA27CA2E}"/>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46B0055-A345-05D7-29CF-BB6AC1EB1327}"/>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106838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1983E-D149-E950-9AF3-1711D1B09FC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EA359A1-9082-331E-9146-A615DCD6E8E6}"/>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4" name="Footer Placeholder 3">
            <a:extLst>
              <a:ext uri="{FF2B5EF4-FFF2-40B4-BE49-F238E27FC236}">
                <a16:creationId xmlns:a16="http://schemas.microsoft.com/office/drawing/2014/main" id="{C48C6011-29B1-53A3-03D6-572997805C2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AAACFDC-A62D-6317-8E30-38F5ADB19243}"/>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18022923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7D77E50-D9F6-3735-95DD-56A2BDC4A80A}"/>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3" name="Footer Placeholder 2">
            <a:extLst>
              <a:ext uri="{FF2B5EF4-FFF2-40B4-BE49-F238E27FC236}">
                <a16:creationId xmlns:a16="http://schemas.microsoft.com/office/drawing/2014/main" id="{7E687C75-05A3-0EA5-482A-5993ECFDA5A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A55E5CA1-E6B7-C1A1-6B3D-0EDB806BC5B9}"/>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22916219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A2FD3-12BE-9DD4-301C-63BB7D0E3D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E8AE8824-0AD9-9D43-629F-634570419C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7211C24-FE84-AC23-C92B-BFDDA18413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BAB5390-B4C6-B18D-8D1A-27CC0E836613}"/>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6" name="Footer Placeholder 5">
            <a:extLst>
              <a:ext uri="{FF2B5EF4-FFF2-40B4-BE49-F238E27FC236}">
                <a16:creationId xmlns:a16="http://schemas.microsoft.com/office/drawing/2014/main" id="{D6F20E89-F3A3-DE20-7CAF-A5CC80F1DC7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82233E4-8733-878C-D1DE-A7E9DE841A8F}"/>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3941542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0AF18-AC9B-5488-3567-509115D8E0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4C3DF99-564F-44E1-4DFB-712B53F3B5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DC5CF2D-1E1D-4414-0FED-A0349A373F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712D7E-4302-D560-4B55-79DE3E2E94ED}"/>
              </a:ext>
            </a:extLst>
          </p:cNvPr>
          <p:cNvSpPr>
            <a:spLocks noGrp="1"/>
          </p:cNvSpPr>
          <p:nvPr>
            <p:ph type="dt" sz="half" idx="10"/>
          </p:nvPr>
        </p:nvSpPr>
        <p:spPr/>
        <p:txBody>
          <a:bodyPr/>
          <a:lstStyle/>
          <a:p>
            <a:fld id="{C01C9364-0675-4737-906B-DFC9C42D32D1}" type="datetimeFigureOut">
              <a:rPr lang="en-GB" smtClean="0"/>
              <a:t>18/11/2022</a:t>
            </a:fld>
            <a:endParaRPr lang="en-GB"/>
          </a:p>
        </p:txBody>
      </p:sp>
      <p:sp>
        <p:nvSpPr>
          <p:cNvPr id="6" name="Footer Placeholder 5">
            <a:extLst>
              <a:ext uri="{FF2B5EF4-FFF2-40B4-BE49-F238E27FC236}">
                <a16:creationId xmlns:a16="http://schemas.microsoft.com/office/drawing/2014/main" id="{B18056BC-1527-1306-3651-38A4789C5C9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63B3D9D-41D9-25EE-9747-3976A85595BD}"/>
              </a:ext>
            </a:extLst>
          </p:cNvPr>
          <p:cNvSpPr>
            <a:spLocks noGrp="1"/>
          </p:cNvSpPr>
          <p:nvPr>
            <p:ph type="sldNum" sz="quarter" idx="12"/>
          </p:nvPr>
        </p:nvSpPr>
        <p:spPr/>
        <p:txBody>
          <a:bodyPr/>
          <a:lstStyle/>
          <a:p>
            <a:fld id="{8AEC6E0A-0DDF-461D-9B32-57EE9045C044}" type="slidenum">
              <a:rPr lang="en-GB" smtClean="0"/>
              <a:t>‹#›</a:t>
            </a:fld>
            <a:endParaRPr lang="en-GB"/>
          </a:p>
        </p:txBody>
      </p:sp>
    </p:spTree>
    <p:extLst>
      <p:ext uri="{BB962C8B-B14F-4D97-AF65-F5344CB8AC3E}">
        <p14:creationId xmlns:p14="http://schemas.microsoft.com/office/powerpoint/2010/main" val="1668382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DAAAF5B-DE73-0C68-D931-09D736DE2A8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6EF9083-B76F-8498-B345-0EB0030458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25A8470-B4F3-CEFE-410F-B9736EBD28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1C9364-0675-4737-906B-DFC9C42D32D1}" type="datetimeFigureOut">
              <a:rPr lang="en-GB" smtClean="0"/>
              <a:t>18/11/2022</a:t>
            </a:fld>
            <a:endParaRPr lang="en-GB"/>
          </a:p>
        </p:txBody>
      </p:sp>
      <p:sp>
        <p:nvSpPr>
          <p:cNvPr id="5" name="Footer Placeholder 4">
            <a:extLst>
              <a:ext uri="{FF2B5EF4-FFF2-40B4-BE49-F238E27FC236}">
                <a16:creationId xmlns:a16="http://schemas.microsoft.com/office/drawing/2014/main" id="{10B5D50D-6D0F-5F37-42BE-D23DEDC342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7439B4C-A4A9-52A4-1D88-CB27A1BF13C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EC6E0A-0DDF-461D-9B32-57EE9045C044}" type="slidenum">
              <a:rPr lang="en-GB" smtClean="0"/>
              <a:t>‹#›</a:t>
            </a:fld>
            <a:endParaRPr lang="en-GB"/>
          </a:p>
        </p:txBody>
      </p:sp>
    </p:spTree>
    <p:extLst>
      <p:ext uri="{BB962C8B-B14F-4D97-AF65-F5344CB8AC3E}">
        <p14:creationId xmlns:p14="http://schemas.microsoft.com/office/powerpoint/2010/main" val="27266827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3D0662-5CEB-0F75-C8FF-3771863372AA}"/>
              </a:ext>
            </a:extLst>
          </p:cNvPr>
          <p:cNvSpPr>
            <a:spLocks noGrp="1"/>
          </p:cNvSpPr>
          <p:nvPr>
            <p:ph type="ctrTitle"/>
          </p:nvPr>
        </p:nvSpPr>
        <p:spPr>
          <a:xfrm>
            <a:off x="841248" y="548640"/>
            <a:ext cx="3600860" cy="5431536"/>
          </a:xfrm>
        </p:spPr>
        <p:txBody>
          <a:bodyPr vert="horz" lIns="91440" tIns="45720" rIns="91440" bIns="45720" rtlCol="0" anchor="ctr">
            <a:normAutofit/>
          </a:bodyPr>
          <a:lstStyle/>
          <a:p>
            <a:pPr algn="l"/>
            <a:r>
              <a:rPr lang="en-US" sz="5400" b="1" dirty="0"/>
              <a:t>Turtle</a:t>
            </a:r>
            <a:r>
              <a:rPr lang="en-US" sz="5400" b="1" kern="1200" dirty="0">
                <a:solidFill>
                  <a:schemeClr val="tx1"/>
                </a:solidFill>
                <a:latin typeface="+mj-lt"/>
                <a:ea typeface="+mj-ea"/>
                <a:cs typeface="+mj-cs"/>
              </a:rPr>
              <a:t> </a:t>
            </a:r>
            <a:r>
              <a:rPr lang="en-US" sz="5400" b="1" dirty="0"/>
              <a:t>Games </a:t>
            </a:r>
            <a:r>
              <a:rPr lang="en-US" sz="5400" b="1" kern="1200" dirty="0">
                <a:solidFill>
                  <a:schemeClr val="tx1"/>
                </a:solidFill>
                <a:latin typeface="+mj-lt"/>
                <a:ea typeface="+mj-ea"/>
                <a:cs typeface="+mj-cs"/>
              </a:rPr>
              <a:t>Data Analytics Project</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19D9F5F9-D4FB-F04B-BA3F-D053863517B7}"/>
              </a:ext>
            </a:extLst>
          </p:cNvPr>
          <p:cNvSpPr>
            <a:spLocks noGrp="1"/>
          </p:cNvSpPr>
          <p:nvPr>
            <p:ph type="subTitle" idx="1"/>
          </p:nvPr>
        </p:nvSpPr>
        <p:spPr>
          <a:xfrm>
            <a:off x="5126418" y="552091"/>
            <a:ext cx="6224335" cy="5431536"/>
          </a:xfrm>
        </p:spPr>
        <p:txBody>
          <a:bodyPr vert="horz" lIns="91440" tIns="45720" rIns="91440" bIns="45720" rtlCol="0" anchor="ctr">
            <a:normAutofit/>
          </a:bodyPr>
          <a:lstStyle/>
          <a:p>
            <a:pPr algn="l"/>
            <a:r>
              <a:rPr lang="en-US" sz="2200" b="1" dirty="0"/>
              <a:t>Project Aim:</a:t>
            </a:r>
          </a:p>
          <a:p>
            <a:pPr indent="-228600" algn="l">
              <a:buFont typeface="Arial" panose="020B0604020202020204" pitchFamily="34" charset="0"/>
              <a:buChar char="•"/>
            </a:pPr>
            <a:endParaRPr lang="en-US" sz="2200" dirty="0"/>
          </a:p>
          <a:p>
            <a:pPr indent="-228600" algn="l">
              <a:buFont typeface="Arial" panose="020B0604020202020204" pitchFamily="34" charset="0"/>
              <a:buChar char="•"/>
            </a:pPr>
            <a:r>
              <a:rPr lang="en-US" sz="2200" b="1" dirty="0" err="1"/>
              <a:t>Analysing</a:t>
            </a:r>
            <a:r>
              <a:rPr lang="en-US" sz="2200" b="1" dirty="0"/>
              <a:t> Customer Sentiments</a:t>
            </a:r>
          </a:p>
          <a:p>
            <a:pPr indent="-228600" algn="l">
              <a:buFont typeface="Arial" panose="020B0604020202020204" pitchFamily="34" charset="0"/>
              <a:buChar char="•"/>
            </a:pPr>
            <a:r>
              <a:rPr lang="en-US" sz="2200" b="1" dirty="0"/>
              <a:t>Exploring Loyalty Points Acquisition for Marketing</a:t>
            </a:r>
          </a:p>
          <a:p>
            <a:pPr indent="-228600" algn="l">
              <a:buFont typeface="Arial" panose="020B0604020202020204" pitchFamily="34" charset="0"/>
              <a:buChar char="•"/>
            </a:pPr>
            <a:r>
              <a:rPr lang="en-US" sz="2200" b="1" dirty="0"/>
              <a:t>Impact of Individual Product Sales</a:t>
            </a:r>
          </a:p>
          <a:p>
            <a:pPr indent="-228600" algn="l">
              <a:buFont typeface="Arial" panose="020B0604020202020204" pitchFamily="34" charset="0"/>
              <a:buChar char="•"/>
            </a:pPr>
            <a:r>
              <a:rPr lang="en-US" sz="2200" b="1" dirty="0"/>
              <a:t>Relationship between Sales Regions</a:t>
            </a:r>
          </a:p>
          <a:p>
            <a:pPr algn="l"/>
            <a:endParaRPr lang="en-US" sz="2200" b="1" dirty="0"/>
          </a:p>
        </p:txBody>
      </p:sp>
    </p:spTree>
    <p:extLst>
      <p:ext uri="{BB962C8B-B14F-4D97-AF65-F5344CB8AC3E}">
        <p14:creationId xmlns:p14="http://schemas.microsoft.com/office/powerpoint/2010/main" val="1197958240"/>
      </p:ext>
    </p:extLst>
  </p:cSld>
  <p:clrMapOvr>
    <a:masterClrMapping/>
  </p:clrMapOvr>
  <p:transition spd="slow" advTm="26728">
    <p:cove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D64AFF8-6B55-9744-CF83-02D4A6F847F3}"/>
              </a:ext>
            </a:extLst>
          </p:cNvPr>
          <p:cNvSpPr>
            <a:spLocks noGrp="1"/>
          </p:cNvSpPr>
          <p:nvPr>
            <p:ph type="title"/>
          </p:nvPr>
        </p:nvSpPr>
        <p:spPr>
          <a:xfrm>
            <a:off x="630936" y="639520"/>
            <a:ext cx="3429000" cy="1719072"/>
          </a:xfrm>
        </p:spPr>
        <p:txBody>
          <a:bodyPr anchor="b">
            <a:normAutofit/>
          </a:bodyPr>
          <a:lstStyle/>
          <a:p>
            <a:r>
              <a:rPr lang="en-GB" sz="3800" b="1" dirty="0"/>
              <a:t>Top 20 –</a:t>
            </a:r>
            <a:r>
              <a:rPr lang="en-GB" sz="3800" b="1" dirty="0" err="1"/>
              <a:t>ve</a:t>
            </a:r>
            <a:r>
              <a:rPr lang="en-GB" sz="3800" b="1" dirty="0"/>
              <a:t> and +</a:t>
            </a:r>
            <a:r>
              <a:rPr lang="en-GB" sz="3800" b="1" dirty="0" err="1"/>
              <a:t>ve</a:t>
            </a:r>
            <a:r>
              <a:rPr lang="en-GB" sz="3800" b="1" dirty="0"/>
              <a:t> Comments</a:t>
            </a:r>
          </a:p>
        </p:txBody>
      </p:sp>
      <p:sp>
        <p:nvSpPr>
          <p:cNvPr id="18"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F3E838D8-C04F-7A35-2DCD-BE89BF3F821A}"/>
              </a:ext>
            </a:extLst>
          </p:cNvPr>
          <p:cNvSpPr>
            <a:spLocks noGrp="1"/>
          </p:cNvSpPr>
          <p:nvPr>
            <p:ph idx="1"/>
          </p:nvPr>
        </p:nvSpPr>
        <p:spPr>
          <a:xfrm>
            <a:off x="630936" y="2807208"/>
            <a:ext cx="3429000" cy="3410712"/>
          </a:xfrm>
        </p:spPr>
        <p:txBody>
          <a:bodyPr anchor="t">
            <a:normAutofit/>
          </a:bodyPr>
          <a:lstStyle/>
          <a:p>
            <a:r>
              <a:rPr lang="en-US" sz="2200" dirty="0"/>
              <a:t>Results based on Polarity Score</a:t>
            </a:r>
          </a:p>
          <a:p>
            <a:r>
              <a:rPr lang="en-US" sz="2200" dirty="0"/>
              <a:t>Very few very bad </a:t>
            </a:r>
          </a:p>
          <a:p>
            <a:r>
              <a:rPr lang="en-US" sz="2200" dirty="0"/>
              <a:t>More of very good</a:t>
            </a:r>
          </a:p>
          <a:p>
            <a:r>
              <a:rPr lang="en-US" sz="2200" dirty="0"/>
              <a:t>Certain misinterpretations</a:t>
            </a:r>
          </a:p>
          <a:p>
            <a:endParaRPr lang="en-US" sz="2200" dirty="0"/>
          </a:p>
        </p:txBody>
      </p:sp>
      <p:pic>
        <p:nvPicPr>
          <p:cNvPr id="5" name="Picture 4" descr="Graphical user interface, text, application, email&#10;&#10;Description automatically generated">
            <a:extLst>
              <a:ext uri="{FF2B5EF4-FFF2-40B4-BE49-F238E27FC236}">
                <a16:creationId xmlns:a16="http://schemas.microsoft.com/office/drawing/2014/main" id="{E237625D-8EF9-79A2-3B0B-39269B5B2B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9936" y="0"/>
            <a:ext cx="7827263" cy="6636712"/>
          </a:xfrm>
          <a:prstGeom prst="rect">
            <a:avLst/>
          </a:prstGeom>
        </p:spPr>
      </p:pic>
    </p:spTree>
    <p:extLst>
      <p:ext uri="{BB962C8B-B14F-4D97-AF65-F5344CB8AC3E}">
        <p14:creationId xmlns:p14="http://schemas.microsoft.com/office/powerpoint/2010/main" val="4292730366"/>
      </p:ext>
    </p:extLst>
  </p:cSld>
  <p:clrMapOvr>
    <a:masterClrMapping/>
  </p:clrMapOvr>
  <p:transition spd="slow" advTm="34209">
    <p:cover/>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6202A11-63A6-27AC-711A-F8DAC4EC41B8}"/>
              </a:ext>
            </a:extLst>
          </p:cNvPr>
          <p:cNvSpPr>
            <a:spLocks noGrp="1"/>
          </p:cNvSpPr>
          <p:nvPr>
            <p:ph type="title"/>
          </p:nvPr>
        </p:nvSpPr>
        <p:spPr>
          <a:xfrm>
            <a:off x="630936" y="639520"/>
            <a:ext cx="3429000" cy="1719072"/>
          </a:xfrm>
        </p:spPr>
        <p:txBody>
          <a:bodyPr anchor="b">
            <a:normAutofit/>
          </a:bodyPr>
          <a:lstStyle/>
          <a:p>
            <a:r>
              <a:rPr lang="en-GB" sz="3400" b="1" dirty="0"/>
              <a:t>Sales by Platform</a:t>
            </a:r>
          </a:p>
        </p:txBody>
      </p:sp>
      <p:sp>
        <p:nvSpPr>
          <p:cNvPr id="19"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13">
            <a:extLst>
              <a:ext uri="{FF2B5EF4-FFF2-40B4-BE49-F238E27FC236}">
                <a16:creationId xmlns:a16="http://schemas.microsoft.com/office/drawing/2014/main" id="{F2476746-CEFD-5ADE-3663-0A47D738AB04}"/>
              </a:ext>
            </a:extLst>
          </p:cNvPr>
          <p:cNvSpPr>
            <a:spLocks noGrp="1"/>
          </p:cNvSpPr>
          <p:nvPr>
            <p:ph idx="1"/>
          </p:nvPr>
        </p:nvSpPr>
        <p:spPr>
          <a:xfrm>
            <a:off x="630936" y="2807208"/>
            <a:ext cx="3429000" cy="3410712"/>
          </a:xfrm>
        </p:spPr>
        <p:txBody>
          <a:bodyPr anchor="t">
            <a:normAutofit/>
          </a:bodyPr>
          <a:lstStyle/>
          <a:p>
            <a:r>
              <a:rPr lang="en-US" sz="2200" dirty="0"/>
              <a:t>Top Turnover game on Wii same result for NA and EU</a:t>
            </a:r>
          </a:p>
          <a:p>
            <a:r>
              <a:rPr lang="en-US" sz="2200" dirty="0"/>
              <a:t>5 of Top 10 on Wii</a:t>
            </a:r>
          </a:p>
          <a:p>
            <a:r>
              <a:rPr lang="en-US" sz="2200" dirty="0"/>
              <a:t>7 of Bottom 10 on PC</a:t>
            </a:r>
          </a:p>
        </p:txBody>
      </p:sp>
      <p:sp>
        <p:nvSpPr>
          <p:cNvPr id="5" name="TextBox 4">
            <a:extLst>
              <a:ext uri="{FF2B5EF4-FFF2-40B4-BE49-F238E27FC236}">
                <a16:creationId xmlns:a16="http://schemas.microsoft.com/office/drawing/2014/main" id="{0D31CA98-9346-31A3-53C8-0922C6ADE575}"/>
              </a:ext>
            </a:extLst>
          </p:cNvPr>
          <p:cNvSpPr txBox="1"/>
          <p:nvPr/>
        </p:nvSpPr>
        <p:spPr>
          <a:xfrm>
            <a:off x="3801721" y="337982"/>
            <a:ext cx="6040581" cy="861774"/>
          </a:xfrm>
          <a:prstGeom prst="rect">
            <a:avLst/>
          </a:prstGeom>
          <a:noFill/>
        </p:spPr>
        <p:txBody>
          <a:bodyPr wrap="square" rtlCol="0">
            <a:spAutoFit/>
          </a:bodyPr>
          <a:lstStyle/>
          <a:p>
            <a:r>
              <a:rPr lang="en-GB" sz="5000" b="1" dirty="0"/>
              <a:t>Product Sales</a:t>
            </a:r>
            <a:endParaRPr lang="en-GB" sz="5000" dirty="0"/>
          </a:p>
        </p:txBody>
      </p:sp>
      <p:pic>
        <p:nvPicPr>
          <p:cNvPr id="7" name="Picture 6" descr="Chart, scatter chart&#10;&#10;Description automatically generated">
            <a:extLst>
              <a:ext uri="{FF2B5EF4-FFF2-40B4-BE49-F238E27FC236}">
                <a16:creationId xmlns:a16="http://schemas.microsoft.com/office/drawing/2014/main" id="{A14D66BA-3007-B5C6-340D-259533AA17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1613" y="1641777"/>
            <a:ext cx="6430272" cy="3943900"/>
          </a:xfrm>
          <a:prstGeom prst="rect">
            <a:avLst/>
          </a:prstGeom>
        </p:spPr>
      </p:pic>
    </p:spTree>
    <p:extLst>
      <p:ext uri="{BB962C8B-B14F-4D97-AF65-F5344CB8AC3E}">
        <p14:creationId xmlns:p14="http://schemas.microsoft.com/office/powerpoint/2010/main" val="1685667159"/>
      </p:ext>
    </p:extLst>
  </p:cSld>
  <p:clrMapOvr>
    <a:masterClrMapping/>
  </p:clrMapOvr>
  <p:transition spd="slow" advTm="34495">
    <p:cover/>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C6B64D-B81C-3900-1B9C-770B75CF2C2B}"/>
              </a:ext>
            </a:extLst>
          </p:cNvPr>
          <p:cNvSpPr>
            <a:spLocks noGrp="1"/>
          </p:cNvSpPr>
          <p:nvPr>
            <p:ph type="title"/>
          </p:nvPr>
        </p:nvSpPr>
        <p:spPr>
          <a:xfrm>
            <a:off x="630936" y="639520"/>
            <a:ext cx="3429000" cy="1719072"/>
          </a:xfrm>
        </p:spPr>
        <p:txBody>
          <a:bodyPr anchor="b">
            <a:normAutofit/>
          </a:bodyPr>
          <a:lstStyle/>
          <a:p>
            <a:r>
              <a:rPr lang="en-GB" sz="3800" b="1" dirty="0"/>
              <a:t>Products per Platform</a:t>
            </a:r>
          </a:p>
        </p:txBody>
      </p:sp>
      <p:sp>
        <p:nvSpPr>
          <p:cNvPr id="18"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12">
            <a:extLst>
              <a:ext uri="{FF2B5EF4-FFF2-40B4-BE49-F238E27FC236}">
                <a16:creationId xmlns:a16="http://schemas.microsoft.com/office/drawing/2014/main" id="{156DCBD5-56DA-098A-D0A1-8204F2AA003F}"/>
              </a:ext>
            </a:extLst>
          </p:cNvPr>
          <p:cNvSpPr>
            <a:spLocks noGrp="1"/>
          </p:cNvSpPr>
          <p:nvPr>
            <p:ph idx="1"/>
          </p:nvPr>
        </p:nvSpPr>
        <p:spPr>
          <a:xfrm>
            <a:off x="630936" y="2807208"/>
            <a:ext cx="3429000" cy="3410712"/>
          </a:xfrm>
        </p:spPr>
        <p:txBody>
          <a:bodyPr anchor="t">
            <a:normAutofit/>
          </a:bodyPr>
          <a:lstStyle/>
          <a:p>
            <a:r>
              <a:rPr lang="en-US" sz="2200" dirty="0"/>
              <a:t>Most games sold on x360</a:t>
            </a:r>
          </a:p>
          <a:p>
            <a:r>
              <a:rPr lang="en-US" sz="2200" dirty="0"/>
              <a:t>Followed by PS3 and PC</a:t>
            </a:r>
          </a:p>
          <a:p>
            <a:r>
              <a:rPr lang="en-US" sz="2200" dirty="0"/>
              <a:t>One game each on 2600 and Gen </a:t>
            </a:r>
          </a:p>
        </p:txBody>
      </p:sp>
      <p:pic>
        <p:nvPicPr>
          <p:cNvPr id="6" name="Picture 5" descr="Chart, histogram&#10;&#10;Description automatically generated">
            <a:extLst>
              <a:ext uri="{FF2B5EF4-FFF2-40B4-BE49-F238E27FC236}">
                <a16:creationId xmlns:a16="http://schemas.microsoft.com/office/drawing/2014/main" id="{0F8772E9-9B61-886E-FC01-80FB42D703A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30792" y="1547547"/>
            <a:ext cx="6430272" cy="3943900"/>
          </a:xfrm>
          <a:prstGeom prst="rect">
            <a:avLst/>
          </a:prstGeom>
        </p:spPr>
      </p:pic>
    </p:spTree>
    <p:extLst>
      <p:ext uri="{BB962C8B-B14F-4D97-AF65-F5344CB8AC3E}">
        <p14:creationId xmlns:p14="http://schemas.microsoft.com/office/powerpoint/2010/main" val="1552695658"/>
      </p:ext>
    </p:extLst>
  </p:cSld>
  <p:clrMapOvr>
    <a:masterClrMapping/>
  </p:clrMapOvr>
  <p:transition spd="slow" advTm="15381">
    <p:cover/>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DC6B64D-B81C-3900-1B9C-770B75CF2C2B}"/>
              </a:ext>
            </a:extLst>
          </p:cNvPr>
          <p:cNvSpPr>
            <a:spLocks noGrp="1"/>
          </p:cNvSpPr>
          <p:nvPr>
            <p:ph type="title"/>
          </p:nvPr>
        </p:nvSpPr>
        <p:spPr>
          <a:xfrm>
            <a:off x="630936" y="639520"/>
            <a:ext cx="3429000" cy="1719072"/>
          </a:xfrm>
        </p:spPr>
        <p:txBody>
          <a:bodyPr anchor="b">
            <a:normAutofit/>
          </a:bodyPr>
          <a:lstStyle/>
          <a:p>
            <a:r>
              <a:rPr lang="en-GB" sz="3800" b="1" dirty="0"/>
              <a:t>Mean and Sum per Platform</a:t>
            </a:r>
          </a:p>
        </p:txBody>
      </p:sp>
      <p:sp>
        <p:nvSpPr>
          <p:cNvPr id="18"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156DCBD5-56DA-098A-D0A1-8204F2AA003F}"/>
              </a:ext>
            </a:extLst>
          </p:cNvPr>
          <p:cNvSpPr>
            <a:spLocks noGrp="1"/>
          </p:cNvSpPr>
          <p:nvPr>
            <p:ph idx="1"/>
          </p:nvPr>
        </p:nvSpPr>
        <p:spPr>
          <a:xfrm>
            <a:off x="630936" y="2807208"/>
            <a:ext cx="3267437" cy="3410712"/>
          </a:xfrm>
        </p:spPr>
        <p:txBody>
          <a:bodyPr anchor="t">
            <a:normAutofit/>
          </a:bodyPr>
          <a:lstStyle/>
          <a:p>
            <a:r>
              <a:rPr lang="en-US" sz="2200" dirty="0"/>
              <a:t>Highest Mean – NES, Lowest - PC</a:t>
            </a:r>
          </a:p>
          <a:p>
            <a:r>
              <a:rPr lang="en-US" sz="2200" dirty="0"/>
              <a:t>Highest Sum – Wii, Lowest - PSV</a:t>
            </a:r>
          </a:p>
        </p:txBody>
      </p:sp>
      <p:pic>
        <p:nvPicPr>
          <p:cNvPr id="4" name="Picture 3" descr="A picture containing text, receipt&#10;&#10;Description automatically generated">
            <a:extLst>
              <a:ext uri="{FF2B5EF4-FFF2-40B4-BE49-F238E27FC236}">
                <a16:creationId xmlns:a16="http://schemas.microsoft.com/office/drawing/2014/main" id="{86BB6E02-C360-A13A-3E93-051D8F12F0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73354" y="1499056"/>
            <a:ext cx="2446918" cy="3908979"/>
          </a:xfrm>
          <a:prstGeom prst="rect">
            <a:avLst/>
          </a:prstGeom>
        </p:spPr>
      </p:pic>
      <p:pic>
        <p:nvPicPr>
          <p:cNvPr id="7" name="Picture 6" descr="A picture containing text, receipt&#10;&#10;Description automatically generated">
            <a:extLst>
              <a:ext uri="{FF2B5EF4-FFF2-40B4-BE49-F238E27FC236}">
                <a16:creationId xmlns:a16="http://schemas.microsoft.com/office/drawing/2014/main" id="{6C5DD635-DFF9-5012-412C-18A5EC4DE1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3016" y="1499055"/>
            <a:ext cx="2688336" cy="3872587"/>
          </a:xfrm>
          <a:prstGeom prst="rect">
            <a:avLst/>
          </a:prstGeom>
        </p:spPr>
      </p:pic>
    </p:spTree>
    <p:extLst>
      <p:ext uri="{BB962C8B-B14F-4D97-AF65-F5344CB8AC3E}">
        <p14:creationId xmlns:p14="http://schemas.microsoft.com/office/powerpoint/2010/main" val="4283177958"/>
      </p:ext>
    </p:extLst>
  </p:cSld>
  <p:clrMapOvr>
    <a:masterClrMapping/>
  </p:clrMapOvr>
  <p:transition spd="slow" advTm="16559">
    <p:cover/>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AB9EF6-5B9B-5128-0821-D36D0F57AB55}"/>
              </a:ext>
            </a:extLst>
          </p:cNvPr>
          <p:cNvSpPr>
            <a:spLocks noGrp="1"/>
          </p:cNvSpPr>
          <p:nvPr>
            <p:ph type="title"/>
          </p:nvPr>
        </p:nvSpPr>
        <p:spPr>
          <a:xfrm>
            <a:off x="630936" y="639520"/>
            <a:ext cx="3429000" cy="1719072"/>
          </a:xfrm>
        </p:spPr>
        <p:txBody>
          <a:bodyPr anchor="b">
            <a:normAutofit/>
          </a:bodyPr>
          <a:lstStyle/>
          <a:p>
            <a:r>
              <a:rPr lang="en-GB" sz="3800" b="1" dirty="0"/>
              <a:t>Global Vs NA</a:t>
            </a:r>
          </a:p>
        </p:txBody>
      </p:sp>
      <p:sp>
        <p:nvSpPr>
          <p:cNvPr id="18"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2D22F034-D852-04BC-71A0-1CB73606259C}"/>
              </a:ext>
            </a:extLst>
          </p:cNvPr>
          <p:cNvSpPr>
            <a:spLocks noGrp="1"/>
          </p:cNvSpPr>
          <p:nvPr>
            <p:ph idx="1"/>
          </p:nvPr>
        </p:nvSpPr>
        <p:spPr>
          <a:xfrm>
            <a:off x="630936" y="2807208"/>
            <a:ext cx="3429000" cy="3410712"/>
          </a:xfrm>
        </p:spPr>
        <p:txBody>
          <a:bodyPr anchor="t">
            <a:normAutofit/>
          </a:bodyPr>
          <a:lstStyle/>
          <a:p>
            <a:r>
              <a:rPr lang="en-US" sz="2200" dirty="0"/>
              <a:t>Strong Correlation </a:t>
            </a:r>
          </a:p>
          <a:p>
            <a:r>
              <a:rPr lang="en-US" sz="2200" dirty="0"/>
              <a:t>Similar results for Global Vs EU</a:t>
            </a:r>
          </a:p>
          <a:p>
            <a:r>
              <a:rPr lang="en-US" sz="2200" dirty="0"/>
              <a:t>Statistical Values suggest data is positively skewed </a:t>
            </a:r>
          </a:p>
        </p:txBody>
      </p:sp>
      <p:sp>
        <p:nvSpPr>
          <p:cNvPr id="5" name="TextBox 4">
            <a:extLst>
              <a:ext uri="{FF2B5EF4-FFF2-40B4-BE49-F238E27FC236}">
                <a16:creationId xmlns:a16="http://schemas.microsoft.com/office/drawing/2014/main" id="{155A439A-FF40-6BFB-C550-C4C5F4B52959}"/>
              </a:ext>
            </a:extLst>
          </p:cNvPr>
          <p:cNvSpPr txBox="1"/>
          <p:nvPr/>
        </p:nvSpPr>
        <p:spPr>
          <a:xfrm>
            <a:off x="3214254" y="330275"/>
            <a:ext cx="6844146" cy="86177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5000" b="1" dirty="0">
                <a:solidFill>
                  <a:prstClr val="black"/>
                </a:solidFill>
                <a:latin typeface="Calibri" panose="020F0502020204030204"/>
              </a:rPr>
              <a:t>Sales Region Relation </a:t>
            </a:r>
            <a:endParaRPr kumimoji="0" lang="en-GB" sz="50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 name="Picture 5" descr="Chart, scatter chart&#10;&#10;Description automatically generated">
            <a:extLst>
              <a:ext uri="{FF2B5EF4-FFF2-40B4-BE49-F238E27FC236}">
                <a16:creationId xmlns:a16="http://schemas.microsoft.com/office/drawing/2014/main" id="{FDCBD844-BA2C-65F4-58EC-1FA1FE3A97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1651" y="1749730"/>
            <a:ext cx="6430272" cy="3943900"/>
          </a:xfrm>
          <a:prstGeom prst="rect">
            <a:avLst/>
          </a:prstGeom>
        </p:spPr>
      </p:pic>
    </p:spTree>
    <p:extLst>
      <p:ext uri="{BB962C8B-B14F-4D97-AF65-F5344CB8AC3E}">
        <p14:creationId xmlns:p14="http://schemas.microsoft.com/office/powerpoint/2010/main" val="785545589"/>
      </p:ext>
    </p:extLst>
  </p:cSld>
  <p:clrMapOvr>
    <a:masterClrMapping/>
  </p:clrMapOvr>
  <p:transition spd="slow" advTm="22161">
    <p:cover/>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AB9EF6-5B9B-5128-0821-D36D0F57AB55}"/>
              </a:ext>
            </a:extLst>
          </p:cNvPr>
          <p:cNvSpPr>
            <a:spLocks noGrp="1"/>
          </p:cNvSpPr>
          <p:nvPr>
            <p:ph type="title"/>
          </p:nvPr>
        </p:nvSpPr>
        <p:spPr>
          <a:xfrm>
            <a:off x="630936" y="639520"/>
            <a:ext cx="3429000" cy="1719072"/>
          </a:xfrm>
        </p:spPr>
        <p:txBody>
          <a:bodyPr anchor="b">
            <a:normAutofit/>
          </a:bodyPr>
          <a:lstStyle/>
          <a:p>
            <a:r>
              <a:rPr lang="en-GB" sz="3800" b="1" dirty="0"/>
              <a:t>Predicting Global using NA and EU</a:t>
            </a:r>
          </a:p>
        </p:txBody>
      </p:sp>
      <p:sp>
        <p:nvSpPr>
          <p:cNvPr id="18"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2D22F034-D852-04BC-71A0-1CB73606259C}"/>
              </a:ext>
            </a:extLst>
          </p:cNvPr>
          <p:cNvSpPr>
            <a:spLocks noGrp="1"/>
          </p:cNvSpPr>
          <p:nvPr>
            <p:ph idx="1"/>
          </p:nvPr>
        </p:nvSpPr>
        <p:spPr>
          <a:xfrm>
            <a:off x="630936" y="2807208"/>
            <a:ext cx="3429000" cy="3410712"/>
          </a:xfrm>
        </p:spPr>
        <p:txBody>
          <a:bodyPr anchor="t">
            <a:normAutofit/>
          </a:bodyPr>
          <a:lstStyle/>
          <a:p>
            <a:r>
              <a:rPr lang="en-US" sz="2200" dirty="0"/>
              <a:t>NA sales significant value for Global Sales </a:t>
            </a:r>
          </a:p>
          <a:p>
            <a:r>
              <a:rPr lang="en-US" sz="2200" dirty="0"/>
              <a:t>Explains over 87% variability in Global Sales</a:t>
            </a:r>
          </a:p>
          <a:p>
            <a:r>
              <a:rPr lang="en-US" sz="2200" dirty="0"/>
              <a:t>EU explains 77% variability</a:t>
            </a:r>
          </a:p>
        </p:txBody>
      </p:sp>
      <p:pic>
        <p:nvPicPr>
          <p:cNvPr id="4" name="Picture 3" descr="Chart, scatter chart&#10;&#10;Description automatically generated">
            <a:extLst>
              <a:ext uri="{FF2B5EF4-FFF2-40B4-BE49-F238E27FC236}">
                <a16:creationId xmlns:a16="http://schemas.microsoft.com/office/drawing/2014/main" id="{CC414559-201B-61BE-489D-706DAE5813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8492" y="923636"/>
            <a:ext cx="6718307" cy="4470584"/>
          </a:xfrm>
          <a:prstGeom prst="rect">
            <a:avLst/>
          </a:prstGeom>
        </p:spPr>
      </p:pic>
    </p:spTree>
    <p:extLst>
      <p:ext uri="{BB962C8B-B14F-4D97-AF65-F5344CB8AC3E}">
        <p14:creationId xmlns:p14="http://schemas.microsoft.com/office/powerpoint/2010/main" val="2504383693"/>
      </p:ext>
    </p:extLst>
  </p:cSld>
  <p:clrMapOvr>
    <a:masterClrMapping/>
  </p:clrMapOvr>
  <p:transition spd="slow" advTm="23069">
    <p:cover/>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AB9EF6-5B9B-5128-0821-D36D0F57AB55}"/>
              </a:ext>
            </a:extLst>
          </p:cNvPr>
          <p:cNvSpPr>
            <a:spLocks noGrp="1"/>
          </p:cNvSpPr>
          <p:nvPr>
            <p:ph type="title"/>
          </p:nvPr>
        </p:nvSpPr>
        <p:spPr>
          <a:xfrm>
            <a:off x="630936" y="639520"/>
            <a:ext cx="3429000" cy="1719072"/>
          </a:xfrm>
        </p:spPr>
        <p:txBody>
          <a:bodyPr anchor="b">
            <a:normAutofit/>
          </a:bodyPr>
          <a:lstStyle/>
          <a:p>
            <a:r>
              <a:rPr lang="en-GB" sz="3800" b="1" dirty="0"/>
              <a:t>Prediction Model</a:t>
            </a:r>
          </a:p>
        </p:txBody>
      </p:sp>
      <p:sp>
        <p:nvSpPr>
          <p:cNvPr id="18"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2D22F034-D852-04BC-71A0-1CB73606259C}"/>
              </a:ext>
            </a:extLst>
          </p:cNvPr>
          <p:cNvSpPr>
            <a:spLocks noGrp="1"/>
          </p:cNvSpPr>
          <p:nvPr>
            <p:ph idx="1"/>
          </p:nvPr>
        </p:nvSpPr>
        <p:spPr>
          <a:xfrm>
            <a:off x="630936" y="2807208"/>
            <a:ext cx="3429000" cy="3410712"/>
          </a:xfrm>
        </p:spPr>
        <p:txBody>
          <a:bodyPr anchor="t">
            <a:normAutofit/>
          </a:bodyPr>
          <a:lstStyle/>
          <a:p>
            <a:r>
              <a:rPr lang="en-US" sz="2200" dirty="0"/>
              <a:t>NA and EU sales combined explain 96.85% variability in Global Sales </a:t>
            </a:r>
          </a:p>
          <a:p>
            <a:r>
              <a:rPr lang="en-US" sz="2200" dirty="0"/>
              <a:t>Model can be used to predict Global Sales</a:t>
            </a:r>
          </a:p>
        </p:txBody>
      </p:sp>
      <p:pic>
        <p:nvPicPr>
          <p:cNvPr id="5" name="Picture 4" descr="Chart, line chart&#10;&#10;Description automatically generated">
            <a:extLst>
              <a:ext uri="{FF2B5EF4-FFF2-40B4-BE49-F238E27FC236}">
                <a16:creationId xmlns:a16="http://schemas.microsoft.com/office/drawing/2014/main" id="{F51A233F-CC48-B5CD-66DE-AEB26A9EF5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3213" y="1197864"/>
            <a:ext cx="6832931" cy="4398264"/>
          </a:xfrm>
          <a:prstGeom prst="rect">
            <a:avLst/>
          </a:prstGeom>
        </p:spPr>
      </p:pic>
    </p:spTree>
    <p:extLst>
      <p:ext uri="{BB962C8B-B14F-4D97-AF65-F5344CB8AC3E}">
        <p14:creationId xmlns:p14="http://schemas.microsoft.com/office/powerpoint/2010/main" val="4185583157"/>
      </p:ext>
    </p:extLst>
  </p:cSld>
  <p:clrMapOvr>
    <a:masterClrMapping/>
  </p:clrMapOvr>
  <p:transition spd="slow" advTm="23674">
    <p:cover/>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C6B64D-B81C-3900-1B9C-770B75CF2C2B}"/>
              </a:ext>
            </a:extLst>
          </p:cNvPr>
          <p:cNvSpPr>
            <a:spLocks noGrp="1"/>
          </p:cNvSpPr>
          <p:nvPr>
            <p:ph type="title"/>
          </p:nvPr>
        </p:nvSpPr>
        <p:spPr>
          <a:xfrm>
            <a:off x="630936" y="639520"/>
            <a:ext cx="3429000" cy="1719072"/>
          </a:xfrm>
        </p:spPr>
        <p:txBody>
          <a:bodyPr anchor="b">
            <a:normAutofit/>
          </a:bodyPr>
          <a:lstStyle/>
          <a:p>
            <a:r>
              <a:rPr lang="en-GB" sz="3800" b="1" dirty="0"/>
              <a:t>Observations</a:t>
            </a:r>
          </a:p>
        </p:txBody>
      </p:sp>
      <p:sp>
        <p:nvSpPr>
          <p:cNvPr id="18"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12">
            <a:extLst>
              <a:ext uri="{FF2B5EF4-FFF2-40B4-BE49-F238E27FC236}">
                <a16:creationId xmlns:a16="http://schemas.microsoft.com/office/drawing/2014/main" id="{156DCBD5-56DA-098A-D0A1-8204F2AA003F}"/>
              </a:ext>
            </a:extLst>
          </p:cNvPr>
          <p:cNvSpPr>
            <a:spLocks noGrp="1"/>
          </p:cNvSpPr>
          <p:nvPr>
            <p:ph idx="1"/>
          </p:nvPr>
        </p:nvSpPr>
        <p:spPr>
          <a:xfrm>
            <a:off x="630936" y="2807208"/>
            <a:ext cx="9427464" cy="3410712"/>
          </a:xfrm>
        </p:spPr>
        <p:txBody>
          <a:bodyPr anchor="t">
            <a:normAutofit/>
          </a:bodyPr>
          <a:lstStyle/>
          <a:p>
            <a:r>
              <a:rPr lang="en-US" sz="2200" dirty="0"/>
              <a:t>When were the customer sentiments captured? </a:t>
            </a:r>
          </a:p>
          <a:p>
            <a:r>
              <a:rPr lang="en-US" sz="2200" dirty="0"/>
              <a:t>Explore more variables to </a:t>
            </a:r>
            <a:r>
              <a:rPr lang="en-US" sz="2200" dirty="0" err="1"/>
              <a:t>analyse</a:t>
            </a:r>
            <a:r>
              <a:rPr lang="en-US" sz="2200" dirty="0"/>
              <a:t> Loyalty Points</a:t>
            </a:r>
          </a:p>
          <a:p>
            <a:r>
              <a:rPr lang="en-US" sz="2200" dirty="0"/>
              <a:t>Number of games sold for each product?</a:t>
            </a:r>
          </a:p>
          <a:p>
            <a:r>
              <a:rPr lang="en-US" sz="2200" dirty="0"/>
              <a:t>Selling price per product.</a:t>
            </a:r>
          </a:p>
          <a:p>
            <a:r>
              <a:rPr lang="en-US" sz="2200" dirty="0"/>
              <a:t>Why sales in regions other than NA and EU negligible?</a:t>
            </a:r>
          </a:p>
          <a:p>
            <a:r>
              <a:rPr lang="en-US" sz="2200" dirty="0"/>
              <a:t>Does sales data include all products? Customer feedback suggests differently.</a:t>
            </a:r>
          </a:p>
          <a:p>
            <a:r>
              <a:rPr lang="en-US" sz="2200" dirty="0"/>
              <a:t>What time period is the sales data for?</a:t>
            </a:r>
          </a:p>
          <a:p>
            <a:endParaRPr lang="en-US" sz="2200" dirty="0"/>
          </a:p>
          <a:p>
            <a:endParaRPr lang="en-US" sz="2200" dirty="0"/>
          </a:p>
        </p:txBody>
      </p:sp>
      <p:sp>
        <p:nvSpPr>
          <p:cNvPr id="3" name="TextBox 2">
            <a:extLst>
              <a:ext uri="{FF2B5EF4-FFF2-40B4-BE49-F238E27FC236}">
                <a16:creationId xmlns:a16="http://schemas.microsoft.com/office/drawing/2014/main" id="{7FB6CDAD-A95B-CB0C-E448-E4D497BC2084}"/>
              </a:ext>
            </a:extLst>
          </p:cNvPr>
          <p:cNvSpPr txBox="1"/>
          <p:nvPr/>
        </p:nvSpPr>
        <p:spPr>
          <a:xfrm>
            <a:off x="3364302" y="399642"/>
            <a:ext cx="5771071" cy="861774"/>
          </a:xfrm>
          <a:prstGeom prst="rect">
            <a:avLst/>
          </a:prstGeom>
          <a:noFill/>
        </p:spPr>
        <p:txBody>
          <a:bodyPr wrap="square" rtlCol="0">
            <a:spAutoFit/>
          </a:bodyPr>
          <a:lstStyle/>
          <a:p>
            <a:r>
              <a:rPr lang="en-GB" sz="5000" b="1" dirty="0"/>
              <a:t>Data Concerns</a:t>
            </a:r>
          </a:p>
        </p:txBody>
      </p:sp>
    </p:spTree>
    <p:extLst>
      <p:ext uri="{BB962C8B-B14F-4D97-AF65-F5344CB8AC3E}">
        <p14:creationId xmlns:p14="http://schemas.microsoft.com/office/powerpoint/2010/main" val="4251545556"/>
      </p:ext>
    </p:extLst>
  </p:cSld>
  <p:clrMapOvr>
    <a:masterClrMapping/>
  </p:clrMapOvr>
  <p:transition spd="slow" advTm="131939">
    <p:cover/>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A99EEF-D0D8-8111-BB0E-E071F506C916}"/>
              </a:ext>
            </a:extLst>
          </p:cNvPr>
          <p:cNvSpPr>
            <a:spLocks noGrp="1"/>
          </p:cNvSpPr>
          <p:nvPr>
            <p:ph type="title"/>
          </p:nvPr>
        </p:nvSpPr>
        <p:spPr>
          <a:xfrm>
            <a:off x="841248" y="548640"/>
            <a:ext cx="3600860" cy="5431536"/>
          </a:xfrm>
        </p:spPr>
        <p:txBody>
          <a:bodyPr>
            <a:normAutofit/>
          </a:bodyPr>
          <a:lstStyle/>
          <a:p>
            <a:r>
              <a:rPr lang="en-GB" sz="5400" b="1" dirty="0"/>
              <a:t>Conclusion</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350B728-AAC3-2029-5B9D-126411EB3AA9}"/>
              </a:ext>
            </a:extLst>
          </p:cNvPr>
          <p:cNvSpPr>
            <a:spLocks noGrp="1"/>
          </p:cNvSpPr>
          <p:nvPr>
            <p:ph idx="1"/>
          </p:nvPr>
        </p:nvSpPr>
        <p:spPr>
          <a:xfrm>
            <a:off x="5126418" y="552091"/>
            <a:ext cx="6224335" cy="5431536"/>
          </a:xfrm>
        </p:spPr>
        <p:txBody>
          <a:bodyPr anchor="ctr">
            <a:normAutofit/>
          </a:bodyPr>
          <a:lstStyle/>
          <a:p>
            <a:r>
              <a:rPr lang="en-GB" sz="2200" b="1" dirty="0"/>
              <a:t>More Data required to make confident predictions</a:t>
            </a:r>
          </a:p>
          <a:p>
            <a:r>
              <a:rPr lang="en-GB" sz="2200" b="1" dirty="0"/>
              <a:t>NA and EU sales data can be used to predict Global Sales</a:t>
            </a:r>
          </a:p>
          <a:p>
            <a:r>
              <a:rPr lang="en-GB" sz="2200" b="1" dirty="0"/>
              <a:t>Customer Sentiment generally positive</a:t>
            </a:r>
          </a:p>
          <a:p>
            <a:r>
              <a:rPr lang="en-GB" sz="2200" b="1" dirty="0"/>
              <a:t>Loyalty points- other variables need to be explored</a:t>
            </a:r>
          </a:p>
        </p:txBody>
      </p:sp>
    </p:spTree>
    <p:extLst>
      <p:ext uri="{BB962C8B-B14F-4D97-AF65-F5344CB8AC3E}">
        <p14:creationId xmlns:p14="http://schemas.microsoft.com/office/powerpoint/2010/main" val="2677009366"/>
      </p:ext>
    </p:extLst>
  </p:cSld>
  <p:clrMapOvr>
    <a:masterClrMapping/>
  </p:clrMapOvr>
  <p:transition spd="slow" advTm="25742">
    <p:cover/>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07911D-76CD-DC69-232C-22E5B036114F}"/>
              </a:ext>
            </a:extLst>
          </p:cNvPr>
          <p:cNvSpPr>
            <a:spLocks noGrp="1"/>
          </p:cNvSpPr>
          <p:nvPr>
            <p:ph type="title"/>
          </p:nvPr>
        </p:nvSpPr>
        <p:spPr>
          <a:xfrm>
            <a:off x="838200" y="451381"/>
            <a:ext cx="10512552" cy="4066540"/>
          </a:xfrm>
        </p:spPr>
        <p:txBody>
          <a:bodyPr vert="horz" lIns="91440" tIns="45720" rIns="91440" bIns="45720" rtlCol="0" anchor="b">
            <a:normAutofit/>
          </a:bodyPr>
          <a:lstStyle/>
          <a:p>
            <a:r>
              <a:rPr lang="en-US" sz="6600" b="1" kern="1200">
                <a:solidFill>
                  <a:schemeClr val="tx1"/>
                </a:solidFill>
                <a:latin typeface="+mj-lt"/>
                <a:ea typeface="+mj-ea"/>
                <a:cs typeface="+mj-cs"/>
              </a:rPr>
              <a:t>QUESTIONS??</a:t>
            </a:r>
          </a:p>
        </p:txBody>
      </p:sp>
      <p:sp>
        <p:nvSpPr>
          <p:cNvPr id="9"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06834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5110">
        <p15:prstTrans prst="fallOver"/>
      </p:transition>
    </mc:Choice>
    <mc:Fallback xmlns="">
      <p:transition spd="slow" advTm="51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94CC5B-C4E7-056C-9E9B-0BDC7AE460A0}"/>
              </a:ext>
            </a:extLst>
          </p:cNvPr>
          <p:cNvSpPr>
            <a:spLocks noGrp="1"/>
          </p:cNvSpPr>
          <p:nvPr>
            <p:ph type="title"/>
          </p:nvPr>
        </p:nvSpPr>
        <p:spPr>
          <a:xfrm>
            <a:off x="612648" y="742476"/>
            <a:ext cx="3429000" cy="1719072"/>
          </a:xfrm>
        </p:spPr>
        <p:txBody>
          <a:bodyPr vert="horz" lIns="91440" tIns="45720" rIns="91440" bIns="45720" rtlCol="0" anchor="b">
            <a:normAutofit/>
          </a:bodyPr>
          <a:lstStyle/>
          <a:p>
            <a:br>
              <a:rPr lang="en-US" sz="3800" b="1" kern="1200" dirty="0">
                <a:solidFill>
                  <a:schemeClr val="tx1"/>
                </a:solidFill>
                <a:latin typeface="+mj-lt"/>
                <a:ea typeface="+mj-ea"/>
                <a:cs typeface="+mj-cs"/>
              </a:rPr>
            </a:br>
            <a:r>
              <a:rPr lang="en-US" sz="3800" b="1" dirty="0"/>
              <a:t>Age Vs Loyalty Points</a:t>
            </a:r>
            <a:endParaRPr lang="en-US" sz="3800" b="1" kern="1200" dirty="0">
              <a:solidFill>
                <a:schemeClr val="tx1"/>
              </a:solidFill>
              <a:latin typeface="+mj-lt"/>
              <a:ea typeface="+mj-ea"/>
              <a:cs typeface="+mj-cs"/>
            </a:endParaRPr>
          </a:p>
        </p:txBody>
      </p:sp>
      <p:sp>
        <p:nvSpPr>
          <p:cNvPr id="2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FB7F232-9055-24F5-7933-0FFF5840551E}"/>
              </a:ext>
            </a:extLst>
          </p:cNvPr>
          <p:cNvSpPr txBox="1"/>
          <p:nvPr/>
        </p:nvSpPr>
        <p:spPr>
          <a:xfrm>
            <a:off x="643278" y="3204024"/>
            <a:ext cx="3429000" cy="3410712"/>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2200" dirty="0"/>
              <a:t>Relationship failed – Flat Red Line</a:t>
            </a:r>
          </a:p>
          <a:p>
            <a:pPr marL="285750" indent="-228600">
              <a:lnSpc>
                <a:spcPct val="90000"/>
              </a:lnSpc>
              <a:spcAft>
                <a:spcPts val="600"/>
              </a:spcAft>
              <a:buFont typeface="Arial" panose="020B0604020202020204" pitchFamily="34" charset="0"/>
              <a:buChar char="•"/>
            </a:pPr>
            <a:r>
              <a:rPr lang="en-US" sz="2200" dirty="0"/>
              <a:t>R-squared value – 0.2%</a:t>
            </a:r>
          </a:p>
          <a:p>
            <a:pPr marL="285750" indent="-228600">
              <a:lnSpc>
                <a:spcPct val="90000"/>
              </a:lnSpc>
              <a:spcAft>
                <a:spcPts val="600"/>
              </a:spcAft>
              <a:buFont typeface="Arial" panose="020B0604020202020204" pitchFamily="34" charset="0"/>
              <a:buChar char="•"/>
            </a:pPr>
            <a:endParaRPr lang="en-US" sz="2200" dirty="0"/>
          </a:p>
        </p:txBody>
      </p:sp>
      <p:sp>
        <p:nvSpPr>
          <p:cNvPr id="8" name="TextBox 7">
            <a:extLst>
              <a:ext uri="{FF2B5EF4-FFF2-40B4-BE49-F238E27FC236}">
                <a16:creationId xmlns:a16="http://schemas.microsoft.com/office/drawing/2014/main" id="{20D2F756-D9FD-E6E9-7AC0-6CF3AABBB97C}"/>
              </a:ext>
            </a:extLst>
          </p:cNvPr>
          <p:cNvSpPr txBox="1"/>
          <p:nvPr/>
        </p:nvSpPr>
        <p:spPr>
          <a:xfrm flipH="1">
            <a:off x="3492347" y="243264"/>
            <a:ext cx="6003985" cy="861774"/>
          </a:xfrm>
          <a:prstGeom prst="rect">
            <a:avLst/>
          </a:prstGeom>
          <a:noFill/>
        </p:spPr>
        <p:txBody>
          <a:bodyPr wrap="square" rtlCol="0">
            <a:spAutoFit/>
          </a:bodyPr>
          <a:lstStyle/>
          <a:p>
            <a:r>
              <a:rPr lang="en-US" sz="5000" b="1" i="1" dirty="0">
                <a:latin typeface="+mj-lt"/>
                <a:ea typeface="+mj-ea"/>
                <a:cs typeface="+mj-cs"/>
              </a:rPr>
              <a:t>Loyalty Points</a:t>
            </a:r>
            <a:endParaRPr lang="en-GB" sz="5000" dirty="0"/>
          </a:p>
        </p:txBody>
      </p:sp>
      <p:pic>
        <p:nvPicPr>
          <p:cNvPr id="9" name="Content Placeholder 8" descr="Chart, scatter chart&#10;&#10;Description automatically generated">
            <a:extLst>
              <a:ext uri="{FF2B5EF4-FFF2-40B4-BE49-F238E27FC236}">
                <a16:creationId xmlns:a16="http://schemas.microsoft.com/office/drawing/2014/main" id="{EBE1B88B-FF28-1B3B-2C21-1B44F2A1914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926068" y="1703760"/>
            <a:ext cx="6216846" cy="4294704"/>
          </a:xfrm>
        </p:spPr>
      </p:pic>
    </p:spTree>
    <p:extLst>
      <p:ext uri="{BB962C8B-B14F-4D97-AF65-F5344CB8AC3E}">
        <p14:creationId xmlns:p14="http://schemas.microsoft.com/office/powerpoint/2010/main" val="3292606110"/>
      </p:ext>
    </p:extLst>
  </p:cSld>
  <p:clrMapOvr>
    <a:masterClrMapping/>
  </p:clrMapOvr>
  <p:transition spd="slow" advTm="14556">
    <p:cove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69BA37-9A8D-A3FC-A0D4-19A1557146E0}"/>
              </a:ext>
            </a:extLst>
          </p:cNvPr>
          <p:cNvSpPr>
            <a:spLocks noGrp="1"/>
          </p:cNvSpPr>
          <p:nvPr>
            <p:ph type="title"/>
          </p:nvPr>
        </p:nvSpPr>
        <p:spPr>
          <a:xfrm>
            <a:off x="630936" y="980554"/>
            <a:ext cx="3429000" cy="2122864"/>
          </a:xfrm>
        </p:spPr>
        <p:txBody>
          <a:bodyPr vert="horz" lIns="91440" tIns="45720" rIns="91440" bIns="45720" rtlCol="0" anchor="b">
            <a:normAutofit fontScale="90000"/>
          </a:bodyPr>
          <a:lstStyle/>
          <a:p>
            <a:br>
              <a:rPr lang="en-US" sz="4200" b="1" kern="1200" dirty="0">
                <a:solidFill>
                  <a:schemeClr val="tx1"/>
                </a:solidFill>
                <a:latin typeface="+mj-lt"/>
                <a:ea typeface="+mj-ea"/>
                <a:cs typeface="+mj-cs"/>
              </a:rPr>
            </a:br>
            <a:br>
              <a:rPr lang="en-US" sz="4200" b="1" kern="1200" dirty="0">
                <a:solidFill>
                  <a:schemeClr val="tx1"/>
                </a:solidFill>
                <a:latin typeface="+mj-lt"/>
                <a:ea typeface="+mj-ea"/>
                <a:cs typeface="+mj-cs"/>
              </a:rPr>
            </a:br>
            <a:r>
              <a:rPr lang="en-US" sz="4200" b="1" kern="1200" dirty="0">
                <a:solidFill>
                  <a:schemeClr val="tx1"/>
                </a:solidFill>
                <a:latin typeface="+mj-lt"/>
                <a:ea typeface="+mj-ea"/>
                <a:cs typeface="+mj-cs"/>
              </a:rPr>
              <a:t>Vs </a:t>
            </a:r>
            <a:r>
              <a:rPr lang="en-US" sz="4200" b="1" dirty="0"/>
              <a:t>Remuneration</a:t>
            </a:r>
            <a:br>
              <a:rPr lang="en-US" sz="2600" b="1" kern="1200" dirty="0">
                <a:solidFill>
                  <a:schemeClr val="tx1"/>
                </a:solidFill>
                <a:latin typeface="+mj-lt"/>
                <a:ea typeface="+mj-ea"/>
                <a:cs typeface="+mj-cs"/>
              </a:rPr>
            </a:br>
            <a:br>
              <a:rPr lang="en-US" sz="2600" b="1" kern="1200" dirty="0">
                <a:solidFill>
                  <a:schemeClr val="tx1"/>
                </a:solidFill>
                <a:latin typeface="+mj-lt"/>
                <a:ea typeface="+mj-ea"/>
                <a:cs typeface="+mj-cs"/>
              </a:rPr>
            </a:br>
            <a:endParaRPr lang="en-US" sz="2600" b="1" kern="1200" dirty="0">
              <a:solidFill>
                <a:schemeClr val="tx1"/>
              </a:solidFill>
              <a:latin typeface="+mj-lt"/>
              <a:ea typeface="+mj-ea"/>
              <a:cs typeface="+mj-cs"/>
            </a:endParaRPr>
          </a:p>
        </p:txBody>
      </p:sp>
      <p:sp>
        <p:nvSpPr>
          <p:cNvPr id="20"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E825924-A5BF-56DC-1556-D546591C26AA}"/>
              </a:ext>
            </a:extLst>
          </p:cNvPr>
          <p:cNvSpPr txBox="1"/>
          <p:nvPr/>
        </p:nvSpPr>
        <p:spPr>
          <a:xfrm>
            <a:off x="630936" y="2807208"/>
            <a:ext cx="3429000" cy="3410712"/>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2200" dirty="0"/>
              <a:t>Better than Age</a:t>
            </a:r>
          </a:p>
          <a:p>
            <a:pPr marL="285750" indent="-228600">
              <a:lnSpc>
                <a:spcPct val="90000"/>
              </a:lnSpc>
              <a:spcAft>
                <a:spcPts val="600"/>
              </a:spcAft>
              <a:buFont typeface="Arial" panose="020B0604020202020204" pitchFamily="34" charset="0"/>
              <a:buChar char="•"/>
            </a:pPr>
            <a:r>
              <a:rPr lang="en-US" sz="2200" dirty="0"/>
              <a:t>R-squared value – 38%.</a:t>
            </a:r>
          </a:p>
        </p:txBody>
      </p:sp>
      <p:pic>
        <p:nvPicPr>
          <p:cNvPr id="8" name="Content Placeholder 7" descr="Chart, scatter chart&#10;&#10;Description automatically generated">
            <a:extLst>
              <a:ext uri="{FF2B5EF4-FFF2-40B4-BE49-F238E27FC236}">
                <a16:creationId xmlns:a16="http://schemas.microsoft.com/office/drawing/2014/main" id="{83A3F6C0-228A-F4D0-844E-8B03870C135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07932" y="1252661"/>
            <a:ext cx="6266869" cy="4049011"/>
          </a:xfrm>
        </p:spPr>
      </p:pic>
    </p:spTree>
    <p:extLst>
      <p:ext uri="{BB962C8B-B14F-4D97-AF65-F5344CB8AC3E}">
        <p14:creationId xmlns:p14="http://schemas.microsoft.com/office/powerpoint/2010/main" val="438831977"/>
      </p:ext>
    </p:extLst>
  </p:cSld>
  <p:clrMapOvr>
    <a:masterClrMapping/>
  </p:clrMapOvr>
  <p:transition spd="slow" advTm="17381">
    <p:cover/>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69BA37-9A8D-A3FC-A0D4-19A1557146E0}"/>
              </a:ext>
            </a:extLst>
          </p:cNvPr>
          <p:cNvSpPr>
            <a:spLocks noGrp="1"/>
          </p:cNvSpPr>
          <p:nvPr>
            <p:ph type="title"/>
          </p:nvPr>
        </p:nvSpPr>
        <p:spPr>
          <a:xfrm>
            <a:off x="630936" y="980554"/>
            <a:ext cx="3429000" cy="2122864"/>
          </a:xfrm>
        </p:spPr>
        <p:txBody>
          <a:bodyPr vert="horz" lIns="91440" tIns="45720" rIns="91440" bIns="45720" rtlCol="0" anchor="b">
            <a:normAutofit fontScale="90000"/>
          </a:bodyPr>
          <a:lstStyle/>
          <a:p>
            <a:br>
              <a:rPr lang="en-US" sz="4200" b="1" kern="1200" dirty="0">
                <a:solidFill>
                  <a:schemeClr val="tx1"/>
                </a:solidFill>
                <a:latin typeface="+mj-lt"/>
                <a:ea typeface="+mj-ea"/>
                <a:cs typeface="+mj-cs"/>
              </a:rPr>
            </a:br>
            <a:br>
              <a:rPr lang="en-US" sz="4200" b="1" kern="1200" dirty="0">
                <a:solidFill>
                  <a:schemeClr val="tx1"/>
                </a:solidFill>
                <a:latin typeface="+mj-lt"/>
                <a:ea typeface="+mj-ea"/>
                <a:cs typeface="+mj-cs"/>
              </a:rPr>
            </a:br>
            <a:r>
              <a:rPr lang="en-US" sz="4200" b="1" dirty="0"/>
              <a:t>Vs Spending Score</a:t>
            </a:r>
            <a:br>
              <a:rPr lang="en-US" sz="2600" b="1" kern="1200" dirty="0">
                <a:solidFill>
                  <a:schemeClr val="tx1"/>
                </a:solidFill>
                <a:latin typeface="+mj-lt"/>
                <a:ea typeface="+mj-ea"/>
                <a:cs typeface="+mj-cs"/>
              </a:rPr>
            </a:br>
            <a:br>
              <a:rPr lang="en-US" sz="2600" b="1" kern="1200" dirty="0">
                <a:solidFill>
                  <a:schemeClr val="tx1"/>
                </a:solidFill>
                <a:latin typeface="+mj-lt"/>
                <a:ea typeface="+mj-ea"/>
                <a:cs typeface="+mj-cs"/>
              </a:rPr>
            </a:br>
            <a:endParaRPr lang="en-US" sz="2600" b="1" kern="1200" dirty="0">
              <a:solidFill>
                <a:schemeClr val="tx1"/>
              </a:solidFill>
              <a:latin typeface="+mj-lt"/>
              <a:ea typeface="+mj-ea"/>
              <a:cs typeface="+mj-cs"/>
            </a:endParaRPr>
          </a:p>
        </p:txBody>
      </p:sp>
      <p:sp>
        <p:nvSpPr>
          <p:cNvPr id="20"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E825924-A5BF-56DC-1556-D546591C26AA}"/>
              </a:ext>
            </a:extLst>
          </p:cNvPr>
          <p:cNvSpPr txBox="1"/>
          <p:nvPr/>
        </p:nvSpPr>
        <p:spPr>
          <a:xfrm>
            <a:off x="630936" y="2807208"/>
            <a:ext cx="3429000" cy="3410712"/>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2200" dirty="0"/>
              <a:t>Better than Remuneration.</a:t>
            </a:r>
          </a:p>
          <a:p>
            <a:pPr marL="285750" indent="-228600">
              <a:lnSpc>
                <a:spcPct val="90000"/>
              </a:lnSpc>
              <a:spcAft>
                <a:spcPts val="600"/>
              </a:spcAft>
              <a:buFont typeface="Arial" panose="020B0604020202020204" pitchFamily="34" charset="0"/>
              <a:buChar char="•"/>
            </a:pPr>
            <a:r>
              <a:rPr lang="en-US" sz="2200" dirty="0"/>
              <a:t>R-squared value – 45.2%</a:t>
            </a:r>
          </a:p>
        </p:txBody>
      </p:sp>
      <p:pic>
        <p:nvPicPr>
          <p:cNvPr id="9" name="Content Placeholder 8" descr="Chart, scatter chart&#10;&#10;Description automatically generated">
            <a:extLst>
              <a:ext uri="{FF2B5EF4-FFF2-40B4-BE49-F238E27FC236}">
                <a16:creationId xmlns:a16="http://schemas.microsoft.com/office/drawing/2014/main" id="{B5D44AF0-6BE3-2275-C646-D497764AEE1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76599" y="1117601"/>
            <a:ext cx="6648562" cy="4381428"/>
          </a:xfrm>
        </p:spPr>
      </p:pic>
    </p:spTree>
    <p:extLst>
      <p:ext uri="{BB962C8B-B14F-4D97-AF65-F5344CB8AC3E}">
        <p14:creationId xmlns:p14="http://schemas.microsoft.com/office/powerpoint/2010/main" val="4161351099"/>
      </p:ext>
    </p:extLst>
  </p:cSld>
  <p:clrMapOvr>
    <a:masterClrMapping/>
  </p:clrMapOvr>
  <p:transition spd="slow" advTm="15538">
    <p:cover/>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5DA48B-EB62-D2F0-B11A-BFAD49F19056}"/>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5400" b="1" dirty="0"/>
              <a:t>K means Clustering</a:t>
            </a:r>
          </a:p>
        </p:txBody>
      </p:sp>
      <p:sp>
        <p:nvSpPr>
          <p:cNvPr id="30"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ntent Placeholder 17">
            <a:extLst>
              <a:ext uri="{FF2B5EF4-FFF2-40B4-BE49-F238E27FC236}">
                <a16:creationId xmlns:a16="http://schemas.microsoft.com/office/drawing/2014/main" id="{C1DBD4B3-C073-7B0A-9453-1BE002822AC5}"/>
              </a:ext>
            </a:extLst>
          </p:cNvPr>
          <p:cNvSpPr>
            <a:spLocks noGrp="1"/>
          </p:cNvSpPr>
          <p:nvPr>
            <p:ph idx="1"/>
          </p:nvPr>
        </p:nvSpPr>
        <p:spPr>
          <a:xfrm>
            <a:off x="630936" y="2807208"/>
            <a:ext cx="3429000" cy="3410712"/>
          </a:xfrm>
        </p:spPr>
        <p:txBody>
          <a:bodyPr vert="horz" lIns="91440" tIns="45720" rIns="91440" bIns="45720" rtlCol="0" anchor="t">
            <a:normAutofit/>
          </a:bodyPr>
          <a:lstStyle/>
          <a:p>
            <a:r>
              <a:rPr lang="en-US" sz="2200" dirty="0"/>
              <a:t>Remuneration and Spending Score segmented</a:t>
            </a:r>
          </a:p>
          <a:p>
            <a:r>
              <a:rPr lang="en-US" sz="2200" dirty="0"/>
              <a:t>K=5: Silhouette and Elbow Method</a:t>
            </a:r>
          </a:p>
          <a:p>
            <a:r>
              <a:rPr lang="en-US" sz="2200" dirty="0"/>
              <a:t>Most evenly distributed clusters.</a:t>
            </a:r>
          </a:p>
        </p:txBody>
      </p:sp>
      <p:pic>
        <p:nvPicPr>
          <p:cNvPr id="5" name="Picture 4" descr="Chart, scatter chart&#10;&#10;Description automatically generated">
            <a:extLst>
              <a:ext uri="{FF2B5EF4-FFF2-40B4-BE49-F238E27FC236}">
                <a16:creationId xmlns:a16="http://schemas.microsoft.com/office/drawing/2014/main" id="{02C25FD6-074D-CDE3-72C4-6EB1BDD54D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4902" y="521175"/>
            <a:ext cx="7934589" cy="5696745"/>
          </a:xfrm>
          <a:prstGeom prst="rect">
            <a:avLst/>
          </a:prstGeom>
        </p:spPr>
      </p:pic>
    </p:spTree>
    <p:extLst>
      <p:ext uri="{BB962C8B-B14F-4D97-AF65-F5344CB8AC3E}">
        <p14:creationId xmlns:p14="http://schemas.microsoft.com/office/powerpoint/2010/main" val="4262118860"/>
      </p:ext>
    </p:extLst>
  </p:cSld>
  <p:clrMapOvr>
    <a:masterClrMapping/>
  </p:clrMapOvr>
  <p:transition spd="slow" advTm="27698">
    <p:cover/>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968320-A570-AA13-2DF9-3D69907E83C5}"/>
              </a:ext>
            </a:extLst>
          </p:cNvPr>
          <p:cNvSpPr>
            <a:spLocks noGrp="1"/>
          </p:cNvSpPr>
          <p:nvPr>
            <p:ph type="title"/>
          </p:nvPr>
        </p:nvSpPr>
        <p:spPr>
          <a:xfrm>
            <a:off x="630936" y="1615994"/>
            <a:ext cx="3429000" cy="742598"/>
          </a:xfrm>
        </p:spPr>
        <p:txBody>
          <a:bodyPr vert="horz" lIns="91440" tIns="45720" rIns="91440" bIns="45720" rtlCol="0" anchor="b">
            <a:normAutofit/>
          </a:bodyPr>
          <a:lstStyle/>
          <a:p>
            <a:r>
              <a:rPr lang="en-US" sz="3800" b="1" kern="1200" dirty="0" err="1">
                <a:solidFill>
                  <a:schemeClr val="tx1"/>
                </a:solidFill>
                <a:latin typeface="+mj-lt"/>
                <a:ea typeface="+mj-ea"/>
                <a:cs typeface="+mj-cs"/>
              </a:rPr>
              <a:t>Wordcloud</a:t>
            </a:r>
            <a:endParaRPr lang="en-US" sz="3800" b="1" kern="1200" dirty="0">
              <a:solidFill>
                <a:schemeClr val="tx1"/>
              </a:solidFill>
              <a:latin typeface="+mj-lt"/>
              <a:ea typeface="+mj-ea"/>
              <a:cs typeface="+mj-cs"/>
            </a:endParaRPr>
          </a:p>
        </p:txBody>
      </p:sp>
      <p:sp>
        <p:nvSpPr>
          <p:cNvPr id="24"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C2214F6-02EE-F652-F94E-258A4B3B2F00}"/>
              </a:ext>
            </a:extLst>
          </p:cNvPr>
          <p:cNvSpPr txBox="1"/>
          <p:nvPr/>
        </p:nvSpPr>
        <p:spPr>
          <a:xfrm>
            <a:off x="630936" y="2807208"/>
            <a:ext cx="3429000" cy="3410712"/>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2200" dirty="0"/>
              <a:t>Summary column </a:t>
            </a:r>
            <a:r>
              <a:rPr lang="en-US" sz="2200" dirty="0" err="1"/>
              <a:t>wordcloud</a:t>
            </a:r>
            <a:endParaRPr lang="en-US" sz="2200" dirty="0"/>
          </a:p>
          <a:p>
            <a:pPr marL="285750" indent="-228600">
              <a:lnSpc>
                <a:spcPct val="90000"/>
              </a:lnSpc>
              <a:spcAft>
                <a:spcPts val="600"/>
              </a:spcAft>
              <a:buFont typeface="Arial" panose="020B0604020202020204" pitchFamily="34" charset="0"/>
              <a:buChar char="•"/>
            </a:pPr>
            <a:r>
              <a:rPr lang="en-US" sz="2200" dirty="0"/>
              <a:t>NO major Negative words.</a:t>
            </a:r>
          </a:p>
          <a:p>
            <a:pPr marL="285750" indent="-228600">
              <a:lnSpc>
                <a:spcPct val="90000"/>
              </a:lnSpc>
              <a:spcAft>
                <a:spcPts val="600"/>
              </a:spcAft>
              <a:buFont typeface="Arial" panose="020B0604020202020204" pitchFamily="34" charset="0"/>
              <a:buChar char="•"/>
            </a:pPr>
            <a:r>
              <a:rPr lang="en-US" sz="2200" dirty="0"/>
              <a:t>Review column similar as well.</a:t>
            </a:r>
          </a:p>
        </p:txBody>
      </p:sp>
      <p:pic>
        <p:nvPicPr>
          <p:cNvPr id="9" name="Content Placeholder 8" descr="Text&#10;&#10;Description automatically generated">
            <a:extLst>
              <a:ext uri="{FF2B5EF4-FFF2-40B4-BE49-F238E27FC236}">
                <a16:creationId xmlns:a16="http://schemas.microsoft.com/office/drawing/2014/main" id="{D2C85190-05DE-0B52-FFE1-D95BCBB1B59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41573" y="1760464"/>
            <a:ext cx="8007226" cy="4351338"/>
          </a:xfrm>
        </p:spPr>
      </p:pic>
      <p:sp>
        <p:nvSpPr>
          <p:cNvPr id="12" name="TextBox 11">
            <a:extLst>
              <a:ext uri="{FF2B5EF4-FFF2-40B4-BE49-F238E27FC236}">
                <a16:creationId xmlns:a16="http://schemas.microsoft.com/office/drawing/2014/main" id="{A1A175DC-BA64-8458-64A8-DC473E050DA0}"/>
              </a:ext>
            </a:extLst>
          </p:cNvPr>
          <p:cNvSpPr txBox="1"/>
          <p:nvPr/>
        </p:nvSpPr>
        <p:spPr>
          <a:xfrm>
            <a:off x="3974592" y="406527"/>
            <a:ext cx="5672328" cy="1138773"/>
          </a:xfrm>
          <a:prstGeom prst="rect">
            <a:avLst/>
          </a:prstGeom>
          <a:noFill/>
        </p:spPr>
        <p:txBody>
          <a:bodyPr wrap="square" rtlCol="0">
            <a:spAutoFit/>
          </a:bodyPr>
          <a:lstStyle/>
          <a:p>
            <a:r>
              <a:rPr lang="en-US" sz="5000" b="1" i="1" dirty="0">
                <a:latin typeface="+mj-lt"/>
                <a:ea typeface="+mj-ea"/>
                <a:cs typeface="+mj-cs"/>
              </a:rPr>
              <a:t>Customer Sentiments</a:t>
            </a:r>
            <a:endParaRPr lang="en-GB" sz="5000" dirty="0"/>
          </a:p>
          <a:p>
            <a:endParaRPr lang="en-GB" dirty="0"/>
          </a:p>
        </p:txBody>
      </p:sp>
    </p:spTree>
    <p:extLst>
      <p:ext uri="{BB962C8B-B14F-4D97-AF65-F5344CB8AC3E}">
        <p14:creationId xmlns:p14="http://schemas.microsoft.com/office/powerpoint/2010/main" val="3308889679"/>
      </p:ext>
    </p:extLst>
  </p:cSld>
  <p:clrMapOvr>
    <a:masterClrMapping/>
  </p:clrMapOvr>
  <p:transition spd="slow" advTm="13759">
    <p:cove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421B52-839C-E32A-9F24-A6E186282C4F}"/>
              </a:ext>
            </a:extLst>
          </p:cNvPr>
          <p:cNvSpPr>
            <a:spLocks noGrp="1"/>
          </p:cNvSpPr>
          <p:nvPr>
            <p:ph type="title"/>
          </p:nvPr>
        </p:nvSpPr>
        <p:spPr>
          <a:xfrm>
            <a:off x="643278" y="854684"/>
            <a:ext cx="3429000" cy="1719072"/>
          </a:xfrm>
        </p:spPr>
        <p:txBody>
          <a:bodyPr vert="horz" lIns="91440" tIns="45720" rIns="91440" bIns="45720" rtlCol="0" anchor="b">
            <a:noAutofit/>
          </a:bodyPr>
          <a:lstStyle/>
          <a:p>
            <a:r>
              <a:rPr lang="en-US" sz="3000" b="1" dirty="0"/>
              <a:t>Frequent 15 Words</a:t>
            </a:r>
            <a:endParaRPr lang="en-US" sz="3000" b="1" kern="1200" dirty="0">
              <a:solidFill>
                <a:schemeClr val="tx1"/>
              </a:solidFill>
              <a:latin typeface="+mj-lt"/>
              <a:ea typeface="+mj-ea"/>
              <a:cs typeface="+mj-cs"/>
            </a:endParaRPr>
          </a:p>
        </p:txBody>
      </p:sp>
      <p:sp>
        <p:nvSpPr>
          <p:cNvPr id="21"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CA5A067-6D5A-9712-69AE-7B2832FFDC67}"/>
              </a:ext>
            </a:extLst>
          </p:cNvPr>
          <p:cNvSpPr txBox="1"/>
          <p:nvPr/>
        </p:nvSpPr>
        <p:spPr>
          <a:xfrm>
            <a:off x="630936" y="2807208"/>
            <a:ext cx="3429000" cy="3410712"/>
          </a:xfrm>
          <a:prstGeom prst="rect">
            <a:avLst/>
          </a:prstGeom>
        </p:spPr>
        <p:txBody>
          <a:bodyPr vert="horz" lIns="91440" tIns="45720" rIns="91440" bIns="45720" rtlCol="0" anchor="t">
            <a:normAutofit/>
          </a:bodyPr>
          <a:lstStyle/>
          <a:p>
            <a:pPr marL="285750" indent="-228600">
              <a:lnSpc>
                <a:spcPct val="90000"/>
              </a:lnSpc>
              <a:spcAft>
                <a:spcPts val="600"/>
              </a:spcAft>
              <a:buFont typeface="Arial" panose="020B0604020202020204" pitchFamily="34" charset="0"/>
              <a:buChar char="•"/>
            </a:pPr>
            <a:r>
              <a:rPr lang="en-US" sz="2200" dirty="0"/>
              <a:t>Nothing Negative highlights</a:t>
            </a:r>
          </a:p>
          <a:p>
            <a:pPr marL="285750" indent="-228600">
              <a:lnSpc>
                <a:spcPct val="90000"/>
              </a:lnSpc>
              <a:spcAft>
                <a:spcPts val="600"/>
              </a:spcAft>
              <a:buFont typeface="Arial" panose="020B0604020202020204" pitchFamily="34" charset="0"/>
              <a:buChar char="•"/>
            </a:pPr>
            <a:r>
              <a:rPr lang="en-US" sz="2200" dirty="0"/>
              <a:t>Context not sure for some.</a:t>
            </a:r>
          </a:p>
        </p:txBody>
      </p:sp>
      <p:pic>
        <p:nvPicPr>
          <p:cNvPr id="15" name="Content Placeholder 14" descr="Table&#10;&#10;Description automatically generated">
            <a:extLst>
              <a:ext uri="{FF2B5EF4-FFF2-40B4-BE49-F238E27FC236}">
                <a16:creationId xmlns:a16="http://schemas.microsoft.com/office/drawing/2014/main" id="{D68DB485-67D9-DDF4-9713-A62F0C0EBA72}"/>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8893762" y="734416"/>
            <a:ext cx="1952898" cy="5306165"/>
          </a:xfrm>
        </p:spPr>
      </p:pic>
      <p:pic>
        <p:nvPicPr>
          <p:cNvPr id="17" name="Picture 16" descr="Table&#10;&#10;Description automatically generated with medium confidence">
            <a:extLst>
              <a:ext uri="{FF2B5EF4-FFF2-40B4-BE49-F238E27FC236}">
                <a16:creationId xmlns:a16="http://schemas.microsoft.com/office/drawing/2014/main" id="{E31BB739-CEA7-49FA-5262-38CC4F01233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31115" y="854684"/>
            <a:ext cx="1952898" cy="5306165"/>
          </a:xfrm>
          <a:prstGeom prst="rect">
            <a:avLst/>
          </a:prstGeom>
        </p:spPr>
      </p:pic>
      <p:pic>
        <p:nvPicPr>
          <p:cNvPr id="33" name="Video 32">
            <a:hlinkClick r:id="" action="ppaction://media"/>
            <a:extLst>
              <a:ext uri="{FF2B5EF4-FFF2-40B4-BE49-F238E27FC236}">
                <a16:creationId xmlns:a16="http://schemas.microsoft.com/office/drawing/2014/main" id="{35A1BB81-9EAA-AE35-0BC4-18ED5C97363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7"/>
          <a:srcRect l="121" r="121"/>
          <a:stretch>
            <a:fillRect/>
          </a:stretch>
        </p:blipFill>
        <p:spPr>
          <a:xfrm>
            <a:off x="9147683" y="5143500"/>
            <a:ext cx="3040633" cy="1714500"/>
          </a:xfrm>
          <a:prstGeom prst="rect">
            <a:avLst/>
          </a:prstGeom>
        </p:spPr>
      </p:pic>
    </p:spTree>
    <p:extLst>
      <p:ext uri="{BB962C8B-B14F-4D97-AF65-F5344CB8AC3E}">
        <p14:creationId xmlns:p14="http://schemas.microsoft.com/office/powerpoint/2010/main" val="1223845001"/>
      </p:ext>
    </p:extLst>
  </p:cSld>
  <p:clrMapOvr>
    <a:masterClrMapping/>
  </p:clrMapOvr>
  <p:transition spd="slow" advTm="14136">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3"/>
                </p:tgtEl>
              </p:cMediaNode>
            </p:video>
            <p:seq concurrent="1" nextAc="seek">
              <p:cTn id="8" restart="whenNotActive" fill="hold" evtFilter="cancelBubble" nodeType="interactiveSeq">
                <p:stCondLst>
                  <p:cond evt="onClick" delay="0">
                    <p:tgtEl>
                      <p:spTgt spid="3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3"/>
                                        </p:tgtEl>
                                      </p:cBhvr>
                                    </p:cmd>
                                  </p:childTnLst>
                                </p:cTn>
                              </p:par>
                            </p:childTnLst>
                          </p:cTn>
                        </p:par>
                      </p:childTnLst>
                    </p:cTn>
                  </p:par>
                </p:childTnLst>
              </p:cTn>
              <p:nextCondLst>
                <p:cond evt="onClick" delay="0">
                  <p:tgtEl>
                    <p:spTgt spid="3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64AFF8-6B55-9744-CF83-02D4A6F847F3}"/>
              </a:ext>
            </a:extLst>
          </p:cNvPr>
          <p:cNvSpPr>
            <a:spLocks noGrp="1"/>
          </p:cNvSpPr>
          <p:nvPr>
            <p:ph type="title"/>
          </p:nvPr>
        </p:nvSpPr>
        <p:spPr>
          <a:xfrm>
            <a:off x="630936" y="639520"/>
            <a:ext cx="3429000" cy="1719072"/>
          </a:xfrm>
        </p:spPr>
        <p:txBody>
          <a:bodyPr anchor="b">
            <a:normAutofit/>
          </a:bodyPr>
          <a:lstStyle/>
          <a:p>
            <a:r>
              <a:rPr lang="en-GB" sz="3800" b="1" dirty="0"/>
              <a:t>Polarity and Sentiment Score</a:t>
            </a:r>
          </a:p>
        </p:txBody>
      </p:sp>
      <p:sp>
        <p:nvSpPr>
          <p:cNvPr id="18"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12">
            <a:extLst>
              <a:ext uri="{FF2B5EF4-FFF2-40B4-BE49-F238E27FC236}">
                <a16:creationId xmlns:a16="http://schemas.microsoft.com/office/drawing/2014/main" id="{F3E838D8-C04F-7A35-2DCD-BE89BF3F821A}"/>
              </a:ext>
            </a:extLst>
          </p:cNvPr>
          <p:cNvSpPr>
            <a:spLocks noGrp="1"/>
          </p:cNvSpPr>
          <p:nvPr>
            <p:ph idx="1"/>
          </p:nvPr>
        </p:nvSpPr>
        <p:spPr>
          <a:xfrm>
            <a:off x="630936" y="2807208"/>
            <a:ext cx="3429000" cy="3410712"/>
          </a:xfrm>
        </p:spPr>
        <p:txBody>
          <a:bodyPr anchor="t">
            <a:normAutofit/>
          </a:bodyPr>
          <a:lstStyle/>
          <a:p>
            <a:r>
              <a:rPr lang="en-US" sz="2200" dirty="0"/>
              <a:t>Review Column Results</a:t>
            </a:r>
          </a:p>
          <a:p>
            <a:r>
              <a:rPr lang="en-US" sz="2200" dirty="0"/>
              <a:t>Concentrated at Neutral </a:t>
            </a:r>
          </a:p>
          <a:p>
            <a:r>
              <a:rPr lang="en-US" sz="2200" dirty="0"/>
              <a:t>More Positive than Negative</a:t>
            </a:r>
          </a:p>
          <a:p>
            <a:endParaRPr lang="en-US" sz="2200" dirty="0"/>
          </a:p>
        </p:txBody>
      </p:sp>
      <p:pic>
        <p:nvPicPr>
          <p:cNvPr id="5" name="Picture 4" descr="Chart, histogram&#10;&#10;Description automatically generated">
            <a:extLst>
              <a:ext uri="{FF2B5EF4-FFF2-40B4-BE49-F238E27FC236}">
                <a16:creationId xmlns:a16="http://schemas.microsoft.com/office/drawing/2014/main" id="{5D2CDD63-D19B-86ED-E672-37F004B381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97096" y="242443"/>
            <a:ext cx="7586122" cy="6373114"/>
          </a:xfrm>
          <a:prstGeom prst="rect">
            <a:avLst/>
          </a:prstGeom>
        </p:spPr>
      </p:pic>
    </p:spTree>
    <p:extLst>
      <p:ext uri="{BB962C8B-B14F-4D97-AF65-F5344CB8AC3E}">
        <p14:creationId xmlns:p14="http://schemas.microsoft.com/office/powerpoint/2010/main" val="3676829908"/>
      </p:ext>
    </p:extLst>
  </p:cSld>
  <p:clrMapOvr>
    <a:masterClrMapping/>
  </p:clrMapOvr>
  <p:transition spd="slow" advTm="14516">
    <p:cove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D64AFF8-6B55-9744-CF83-02D4A6F847F3}"/>
              </a:ext>
            </a:extLst>
          </p:cNvPr>
          <p:cNvSpPr>
            <a:spLocks noGrp="1"/>
          </p:cNvSpPr>
          <p:nvPr>
            <p:ph type="title"/>
          </p:nvPr>
        </p:nvSpPr>
        <p:spPr>
          <a:xfrm>
            <a:off x="630936" y="639520"/>
            <a:ext cx="3429000" cy="1719072"/>
          </a:xfrm>
        </p:spPr>
        <p:txBody>
          <a:bodyPr anchor="b">
            <a:normAutofit/>
          </a:bodyPr>
          <a:lstStyle/>
          <a:p>
            <a:r>
              <a:rPr lang="en-GB" sz="3800" b="1" dirty="0"/>
              <a:t>Polarity and Sentiment Score</a:t>
            </a:r>
          </a:p>
        </p:txBody>
      </p:sp>
      <p:sp>
        <p:nvSpPr>
          <p:cNvPr id="18"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F3E838D8-C04F-7A35-2DCD-BE89BF3F821A}"/>
              </a:ext>
            </a:extLst>
          </p:cNvPr>
          <p:cNvSpPr>
            <a:spLocks noGrp="1"/>
          </p:cNvSpPr>
          <p:nvPr>
            <p:ph idx="1"/>
          </p:nvPr>
        </p:nvSpPr>
        <p:spPr>
          <a:xfrm>
            <a:off x="630936" y="2807208"/>
            <a:ext cx="3429000" cy="3410712"/>
          </a:xfrm>
        </p:spPr>
        <p:txBody>
          <a:bodyPr anchor="t">
            <a:normAutofit/>
          </a:bodyPr>
          <a:lstStyle/>
          <a:p>
            <a:r>
              <a:rPr lang="en-US" sz="2200" dirty="0"/>
              <a:t>Summary Column Results</a:t>
            </a:r>
          </a:p>
          <a:p>
            <a:r>
              <a:rPr lang="en-US" sz="2200" dirty="0"/>
              <a:t>Concentrated at Neutral </a:t>
            </a:r>
          </a:p>
          <a:p>
            <a:r>
              <a:rPr lang="en-US" sz="2200" dirty="0"/>
              <a:t>More Positive than Negative</a:t>
            </a:r>
          </a:p>
          <a:p>
            <a:endParaRPr lang="en-US" sz="2200" dirty="0"/>
          </a:p>
        </p:txBody>
      </p:sp>
      <p:pic>
        <p:nvPicPr>
          <p:cNvPr id="4" name="Picture 3" descr="Chart, bar chart&#10;&#10;Description automatically generated">
            <a:extLst>
              <a:ext uri="{FF2B5EF4-FFF2-40B4-BE49-F238E27FC236}">
                <a16:creationId xmlns:a16="http://schemas.microsoft.com/office/drawing/2014/main" id="{A526C2FE-6C7A-FAC5-0AC2-4E7DE00014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8372" y="166232"/>
            <a:ext cx="8025773" cy="6525536"/>
          </a:xfrm>
          <a:prstGeom prst="rect">
            <a:avLst/>
          </a:prstGeom>
        </p:spPr>
      </p:pic>
    </p:spTree>
    <p:extLst>
      <p:ext uri="{BB962C8B-B14F-4D97-AF65-F5344CB8AC3E}">
        <p14:creationId xmlns:p14="http://schemas.microsoft.com/office/powerpoint/2010/main" val="2040486725"/>
      </p:ext>
    </p:extLst>
  </p:cSld>
  <p:clrMapOvr>
    <a:masterClrMapping/>
  </p:clrMapOvr>
  <p:transition spd="slow" advTm="17692">
    <p:cove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1937</TotalTime>
  <Words>894</Words>
  <Application>Microsoft Office PowerPoint</Application>
  <PresentationFormat>Widescreen</PresentationFormat>
  <Paragraphs>113</Paragraphs>
  <Slides>19</Slides>
  <Notes>16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Turtle Games Data Analytics Project</vt:lpstr>
      <vt:lpstr> Age Vs Loyalty Points</vt:lpstr>
      <vt:lpstr>  Vs Remuneration  </vt:lpstr>
      <vt:lpstr>  Vs Spending Score  </vt:lpstr>
      <vt:lpstr>K means Clustering</vt:lpstr>
      <vt:lpstr>Wordcloud</vt:lpstr>
      <vt:lpstr>Frequent 15 Words</vt:lpstr>
      <vt:lpstr>Polarity and Sentiment Score</vt:lpstr>
      <vt:lpstr>Polarity and Sentiment Score</vt:lpstr>
      <vt:lpstr>Top 20 –ve and +ve Comments</vt:lpstr>
      <vt:lpstr>Sales by Platform</vt:lpstr>
      <vt:lpstr>Products per Platform</vt:lpstr>
      <vt:lpstr>Mean and Sum per Platform</vt:lpstr>
      <vt:lpstr>Global Vs NA</vt:lpstr>
      <vt:lpstr>Predicting Global using NA and EU</vt:lpstr>
      <vt:lpstr>Prediction Model</vt:lpstr>
      <vt:lpstr>Observations</vt:lpstr>
      <vt:lpstr>Conclusion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2Market Marketing Data Analytics Project</dc:title>
  <dc:creator>Prateek Gupta</dc:creator>
  <cp:lastModifiedBy>Prateek Gupta</cp:lastModifiedBy>
  <cp:revision>7</cp:revision>
  <dcterms:created xsi:type="dcterms:W3CDTF">2022-05-23T15:19:48Z</dcterms:created>
  <dcterms:modified xsi:type="dcterms:W3CDTF">2022-11-18T21:32:24Z</dcterms:modified>
</cp:coreProperties>
</file>

<file path=docProps/thumbnail.jpeg>
</file>